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39" r:id="rId5"/>
    <p:sldId id="3240" r:id="rId6"/>
    <p:sldId id="3259" r:id="rId7"/>
    <p:sldId id="3244" r:id="rId8"/>
    <p:sldId id="3252" r:id="rId9"/>
    <p:sldId id="3247" r:id="rId10"/>
    <p:sldId id="3239" r:id="rId11"/>
    <p:sldId id="301" r:id="rId12"/>
    <p:sldId id="292" r:id="rId13"/>
    <p:sldId id="3245" r:id="rId14"/>
    <p:sldId id="341" r:id="rId15"/>
    <p:sldId id="3260" r:id="rId16"/>
    <p:sldId id="3261" r:id="rId17"/>
    <p:sldId id="3249" r:id="rId18"/>
    <p:sldId id="3258" r:id="rId19"/>
    <p:sldId id="3257" r:id="rId20"/>
    <p:sldId id="303" r:id="rId21"/>
    <p:sldId id="284" r:id="rId22"/>
    <p:sldId id="3243" r:id="rId23"/>
    <p:sldId id="295" r:id="rId24"/>
    <p:sldId id="296" r:id="rId25"/>
    <p:sldId id="286" r:id="rId26"/>
    <p:sldId id="34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Dispenza" initials="MD" lastIdx="3" clrIdx="0">
    <p:extLst>
      <p:ext uri="{19B8F6BF-5375-455C-9EA6-DF929625EA0E}">
        <p15:presenceInfo xmlns:p15="http://schemas.microsoft.com/office/powerpoint/2012/main" userId="S::mdispenza@realtors.org::2d473cb0-3513-405c-a1aa-a4c44c3e0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FEC"/>
    <a:srgbClr val="F78700"/>
    <a:srgbClr val="F58785"/>
    <a:srgbClr val="1C4584"/>
    <a:srgbClr val="88D1DA"/>
    <a:srgbClr val="F7E32E"/>
    <a:srgbClr val="BED7E9"/>
    <a:srgbClr val="006CB7"/>
    <a:srgbClr val="6EC59B"/>
    <a:srgbClr val="0D2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903" autoAdjust="0"/>
    <p:restoredTop sz="94649"/>
  </p:normalViewPr>
  <p:slideViewPr>
    <p:cSldViewPr snapToGrid="0" snapToObjects="1">
      <p:cViewPr varScale="1">
        <p:scale>
          <a:sx n="59" d="100"/>
          <a:sy n="59" d="100"/>
        </p:scale>
        <p:origin x="88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31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6254820368411"/>
          <c:y val="3.4452996628221239E-2"/>
          <c:w val="0.8984067000878877"/>
          <c:h val="0.748475082799402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Sheet1!$A$2:$A$265</c:f>
              <c:strCache>
                <c:ptCount val="264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</c:strCache>
            </c:strRef>
          </c:cat>
          <c:val>
            <c:numRef>
              <c:f>Sheet1!$B$2:$B$265</c:f>
              <c:numCache>
                <c:formatCode>General</c:formatCode>
                <c:ptCount val="264"/>
                <c:pt idx="0">
                  <c:v>1209.7</c:v>
                </c:pt>
                <c:pt idx="1">
                  <c:v>1211.9000000000001</c:v>
                </c:pt>
                <c:pt idx="2">
                  <c:v>1213.8</c:v>
                </c:pt>
                <c:pt idx="3">
                  <c:v>1222.5</c:v>
                </c:pt>
                <c:pt idx="4">
                  <c:v>1222.5</c:v>
                </c:pt>
                <c:pt idx="5">
                  <c:v>1219.8</c:v>
                </c:pt>
                <c:pt idx="6">
                  <c:v>1222.4000000000001</c:v>
                </c:pt>
                <c:pt idx="7">
                  <c:v>1222.2</c:v>
                </c:pt>
                <c:pt idx="8">
                  <c:v>1234.7</c:v>
                </c:pt>
                <c:pt idx="9">
                  <c:v>1231.5999999999999</c:v>
                </c:pt>
                <c:pt idx="10">
                  <c:v>1231.5</c:v>
                </c:pt>
                <c:pt idx="11">
                  <c:v>1234.3</c:v>
                </c:pt>
                <c:pt idx="12">
                  <c:v>1229.5</c:v>
                </c:pt>
                <c:pt idx="13">
                  <c:v>1229.4000000000001</c:v>
                </c:pt>
                <c:pt idx="14">
                  <c:v>1228.5999999999999</c:v>
                </c:pt>
                <c:pt idx="15">
                  <c:v>1220.4000000000001</c:v>
                </c:pt>
                <c:pt idx="16">
                  <c:v>1224.8</c:v>
                </c:pt>
                <c:pt idx="17">
                  <c:v>1225.4000000000001</c:v>
                </c:pt>
                <c:pt idx="18">
                  <c:v>1225.5</c:v>
                </c:pt>
                <c:pt idx="19">
                  <c:v>1227.4000000000001</c:v>
                </c:pt>
                <c:pt idx="20">
                  <c:v>1220</c:v>
                </c:pt>
                <c:pt idx="21">
                  <c:v>1220.3</c:v>
                </c:pt>
                <c:pt idx="22">
                  <c:v>1219.5999999999999</c:v>
                </c:pt>
                <c:pt idx="23">
                  <c:v>1221.5</c:v>
                </c:pt>
                <c:pt idx="24">
                  <c:v>1221.4000000000001</c:v>
                </c:pt>
                <c:pt idx="25">
                  <c:v>1221</c:v>
                </c:pt>
                <c:pt idx="26">
                  <c:v>1222.5999999999999</c:v>
                </c:pt>
                <c:pt idx="27">
                  <c:v>1222.2</c:v>
                </c:pt>
                <c:pt idx="28">
                  <c:v>1221.4000000000001</c:v>
                </c:pt>
                <c:pt idx="29">
                  <c:v>1220.3</c:v>
                </c:pt>
                <c:pt idx="30">
                  <c:v>1218.8</c:v>
                </c:pt>
                <c:pt idx="31">
                  <c:v>1220.0999999999999</c:v>
                </c:pt>
                <c:pt idx="32">
                  <c:v>1224.7</c:v>
                </c:pt>
                <c:pt idx="33">
                  <c:v>1224</c:v>
                </c:pt>
                <c:pt idx="34">
                  <c:v>1223.5999999999999</c:v>
                </c:pt>
                <c:pt idx="35">
                  <c:v>1223.2</c:v>
                </c:pt>
                <c:pt idx="36">
                  <c:v>1226.4000000000001</c:v>
                </c:pt>
                <c:pt idx="37">
                  <c:v>1226.3</c:v>
                </c:pt>
                <c:pt idx="38">
                  <c:v>1227.5</c:v>
                </c:pt>
                <c:pt idx="39">
                  <c:v>1226.0999999999999</c:v>
                </c:pt>
                <c:pt idx="40">
                  <c:v>1227.2</c:v>
                </c:pt>
                <c:pt idx="41">
                  <c:v>1227.0999999999999</c:v>
                </c:pt>
                <c:pt idx="42">
                  <c:v>1228.5</c:v>
                </c:pt>
                <c:pt idx="43">
                  <c:v>1229.0999999999999</c:v>
                </c:pt>
                <c:pt idx="44">
                  <c:v>1231.9000000000001</c:v>
                </c:pt>
                <c:pt idx="45">
                  <c:v>1232.7</c:v>
                </c:pt>
                <c:pt idx="46">
                  <c:v>1234.7</c:v>
                </c:pt>
                <c:pt idx="47">
                  <c:v>1233.7</c:v>
                </c:pt>
                <c:pt idx="48">
                  <c:v>1235.5999999999999</c:v>
                </c:pt>
                <c:pt idx="49">
                  <c:v>1239.9000000000001</c:v>
                </c:pt>
                <c:pt idx="50">
                  <c:v>1243.2</c:v>
                </c:pt>
                <c:pt idx="51">
                  <c:v>1237.2</c:v>
                </c:pt>
                <c:pt idx="52">
                  <c:v>1242.2</c:v>
                </c:pt>
                <c:pt idx="53">
                  <c:v>1245.5999999999999</c:v>
                </c:pt>
                <c:pt idx="54">
                  <c:v>1247.3</c:v>
                </c:pt>
                <c:pt idx="55">
                  <c:v>1249.2</c:v>
                </c:pt>
                <c:pt idx="56">
                  <c:v>1248.4000000000001</c:v>
                </c:pt>
                <c:pt idx="57">
                  <c:v>1248.9000000000001</c:v>
                </c:pt>
                <c:pt idx="58">
                  <c:v>1247.5999999999999</c:v>
                </c:pt>
                <c:pt idx="59">
                  <c:v>1250.5999999999999</c:v>
                </c:pt>
                <c:pt idx="60">
                  <c:v>1243.9000000000001</c:v>
                </c:pt>
                <c:pt idx="61">
                  <c:v>1243.5999999999999</c:v>
                </c:pt>
                <c:pt idx="62">
                  <c:v>1242.5999999999999</c:v>
                </c:pt>
                <c:pt idx="63">
                  <c:v>1248.4000000000001</c:v>
                </c:pt>
                <c:pt idx="64">
                  <c:v>1245.5999999999999</c:v>
                </c:pt>
                <c:pt idx="65">
                  <c:v>1246.5</c:v>
                </c:pt>
                <c:pt idx="66">
                  <c:v>1248.5999999999999</c:v>
                </c:pt>
                <c:pt idx="67">
                  <c:v>1249.5</c:v>
                </c:pt>
                <c:pt idx="68">
                  <c:v>1249.5</c:v>
                </c:pt>
                <c:pt idx="69">
                  <c:v>1243.5</c:v>
                </c:pt>
                <c:pt idx="70">
                  <c:v>1247.2</c:v>
                </c:pt>
                <c:pt idx="71">
                  <c:v>1252.2</c:v>
                </c:pt>
                <c:pt idx="72">
                  <c:v>1245.5</c:v>
                </c:pt>
                <c:pt idx="73">
                  <c:v>1244.2</c:v>
                </c:pt>
                <c:pt idx="74">
                  <c:v>1246.5</c:v>
                </c:pt>
                <c:pt idx="75">
                  <c:v>1246.7</c:v>
                </c:pt>
                <c:pt idx="76">
                  <c:v>1249.0999999999999</c:v>
                </c:pt>
                <c:pt idx="77">
                  <c:v>1251</c:v>
                </c:pt>
                <c:pt idx="78">
                  <c:v>1250.7</c:v>
                </c:pt>
                <c:pt idx="79">
                  <c:v>1250.8</c:v>
                </c:pt>
                <c:pt idx="80">
                  <c:v>1252.2</c:v>
                </c:pt>
                <c:pt idx="81">
                  <c:v>1256.2</c:v>
                </c:pt>
                <c:pt idx="82">
                  <c:v>1260</c:v>
                </c:pt>
                <c:pt idx="83">
                  <c:v>1262.5999999999999</c:v>
                </c:pt>
                <c:pt idx="84">
                  <c:v>1269.4000000000001</c:v>
                </c:pt>
                <c:pt idx="85">
                  <c:v>1267.3</c:v>
                </c:pt>
                <c:pt idx="86">
                  <c:v>1266.7</c:v>
                </c:pt>
                <c:pt idx="87">
                  <c:v>1268</c:v>
                </c:pt>
                <c:pt idx="88">
                  <c:v>1268</c:v>
                </c:pt>
                <c:pt idx="89">
                  <c:v>1268.5</c:v>
                </c:pt>
                <c:pt idx="90">
                  <c:v>1266</c:v>
                </c:pt>
                <c:pt idx="91">
                  <c:v>1265.9000000000001</c:v>
                </c:pt>
                <c:pt idx="92">
                  <c:v>1268.2</c:v>
                </c:pt>
                <c:pt idx="93">
                  <c:v>1268.4000000000001</c:v>
                </c:pt>
                <c:pt idx="94">
                  <c:v>1270.2</c:v>
                </c:pt>
                <c:pt idx="95">
                  <c:v>1273.5999999999999</c:v>
                </c:pt>
                <c:pt idx="96">
                  <c:v>1276</c:v>
                </c:pt>
                <c:pt idx="97">
                  <c:v>1275.5999999999999</c:v>
                </c:pt>
                <c:pt idx="98">
                  <c:v>1274.9000000000001</c:v>
                </c:pt>
                <c:pt idx="99">
                  <c:v>1272.5</c:v>
                </c:pt>
                <c:pt idx="100">
                  <c:v>1271</c:v>
                </c:pt>
                <c:pt idx="101">
                  <c:v>1268.7</c:v>
                </c:pt>
                <c:pt idx="102">
                  <c:v>1270.5</c:v>
                </c:pt>
                <c:pt idx="103">
                  <c:v>1268.3</c:v>
                </c:pt>
                <c:pt idx="104">
                  <c:v>1263.7</c:v>
                </c:pt>
                <c:pt idx="105">
                  <c:v>1259.5999999999999</c:v>
                </c:pt>
                <c:pt idx="106">
                  <c:v>1254.9000000000001</c:v>
                </c:pt>
                <c:pt idx="107">
                  <c:v>1250.4000000000001</c:v>
                </c:pt>
                <c:pt idx="108">
                  <c:v>1244.5999999999999</c:v>
                </c:pt>
                <c:pt idx="109">
                  <c:v>1245.3</c:v>
                </c:pt>
                <c:pt idx="110">
                  <c:v>1238.8</c:v>
                </c:pt>
                <c:pt idx="111">
                  <c:v>1227</c:v>
                </c:pt>
                <c:pt idx="112">
                  <c:v>1233.0999999999999</c:v>
                </c:pt>
                <c:pt idx="113">
                  <c:v>1229.3</c:v>
                </c:pt>
                <c:pt idx="114">
                  <c:v>1228.0999999999999</c:v>
                </c:pt>
                <c:pt idx="115">
                  <c:v>1227.3</c:v>
                </c:pt>
                <c:pt idx="116">
                  <c:v>1225.5999999999999</c:v>
                </c:pt>
                <c:pt idx="117">
                  <c:v>1223</c:v>
                </c:pt>
                <c:pt idx="118">
                  <c:v>1222</c:v>
                </c:pt>
                <c:pt idx="119">
                  <c:v>1222.4000000000001</c:v>
                </c:pt>
                <c:pt idx="120">
                  <c:v>1225.2</c:v>
                </c:pt>
                <c:pt idx="121">
                  <c:v>1225.4000000000001</c:v>
                </c:pt>
                <c:pt idx="122">
                  <c:v>1227.2</c:v>
                </c:pt>
                <c:pt idx="123">
                  <c:v>1231</c:v>
                </c:pt>
                <c:pt idx="124">
                  <c:v>1233.4000000000001</c:v>
                </c:pt>
                <c:pt idx="125">
                  <c:v>1231.5</c:v>
                </c:pt>
                <c:pt idx="126">
                  <c:v>1228.9000000000001</c:v>
                </c:pt>
                <c:pt idx="127">
                  <c:v>1230</c:v>
                </c:pt>
                <c:pt idx="128">
                  <c:v>1232.0999999999999</c:v>
                </c:pt>
                <c:pt idx="129">
                  <c:v>1237.9000000000001</c:v>
                </c:pt>
                <c:pt idx="130">
                  <c:v>1239.2</c:v>
                </c:pt>
                <c:pt idx="131">
                  <c:v>1237.5999999999999</c:v>
                </c:pt>
                <c:pt idx="132">
                  <c:v>1241.2</c:v>
                </c:pt>
                <c:pt idx="133">
                  <c:v>1241.3</c:v>
                </c:pt>
                <c:pt idx="134">
                  <c:v>1241.7</c:v>
                </c:pt>
                <c:pt idx="135">
                  <c:v>1243.4000000000001</c:v>
                </c:pt>
                <c:pt idx="136">
                  <c:v>1243.7</c:v>
                </c:pt>
                <c:pt idx="137">
                  <c:v>1246.7</c:v>
                </c:pt>
                <c:pt idx="138">
                  <c:v>1249.0999999999999</c:v>
                </c:pt>
                <c:pt idx="139">
                  <c:v>1248.5</c:v>
                </c:pt>
                <c:pt idx="140">
                  <c:v>1249.5</c:v>
                </c:pt>
                <c:pt idx="141">
                  <c:v>1249.3</c:v>
                </c:pt>
                <c:pt idx="142">
                  <c:v>1250.4000000000001</c:v>
                </c:pt>
                <c:pt idx="143">
                  <c:v>1252.5</c:v>
                </c:pt>
                <c:pt idx="144">
                  <c:v>1265.5999999999999</c:v>
                </c:pt>
                <c:pt idx="145">
                  <c:v>1267.5999999999999</c:v>
                </c:pt>
                <c:pt idx="146">
                  <c:v>1270.4000000000001</c:v>
                </c:pt>
                <c:pt idx="147">
                  <c:v>1260.5999999999999</c:v>
                </c:pt>
                <c:pt idx="148">
                  <c:v>1261</c:v>
                </c:pt>
                <c:pt idx="149">
                  <c:v>1261.4000000000001</c:v>
                </c:pt>
                <c:pt idx="150">
                  <c:v>1259.7</c:v>
                </c:pt>
                <c:pt idx="151">
                  <c:v>1262.0999999999999</c:v>
                </c:pt>
                <c:pt idx="152">
                  <c:v>1267.5</c:v>
                </c:pt>
                <c:pt idx="153">
                  <c:v>1266.2</c:v>
                </c:pt>
                <c:pt idx="154">
                  <c:v>1254.5</c:v>
                </c:pt>
                <c:pt idx="155">
                  <c:v>1270.8</c:v>
                </c:pt>
                <c:pt idx="156">
                  <c:v>1273</c:v>
                </c:pt>
                <c:pt idx="157">
                  <c:v>1275.3</c:v>
                </c:pt>
                <c:pt idx="158">
                  <c:v>1278.5999999999999</c:v>
                </c:pt>
                <c:pt idx="159">
                  <c:v>1282.4000000000001</c:v>
                </c:pt>
                <c:pt idx="160">
                  <c:v>1281.8</c:v>
                </c:pt>
                <c:pt idx="161">
                  <c:v>1282.9000000000001</c:v>
                </c:pt>
                <c:pt idx="162">
                  <c:v>1282.4000000000001</c:v>
                </c:pt>
                <c:pt idx="163">
                  <c:v>1283.7</c:v>
                </c:pt>
                <c:pt idx="164">
                  <c:v>1287.3</c:v>
                </c:pt>
                <c:pt idx="165">
                  <c:v>1291.4000000000001</c:v>
                </c:pt>
                <c:pt idx="166">
                  <c:v>1291.8</c:v>
                </c:pt>
                <c:pt idx="167">
                  <c:v>1293.0999999999999</c:v>
                </c:pt>
                <c:pt idx="168">
                  <c:v>1291.0999999999999</c:v>
                </c:pt>
                <c:pt idx="169">
                  <c:v>1292.2</c:v>
                </c:pt>
                <c:pt idx="170">
                  <c:v>1292.8</c:v>
                </c:pt>
                <c:pt idx="171">
                  <c:v>1293.3</c:v>
                </c:pt>
                <c:pt idx="172">
                  <c:v>1296.4000000000001</c:v>
                </c:pt>
                <c:pt idx="173">
                  <c:v>1294.5</c:v>
                </c:pt>
                <c:pt idx="174">
                  <c:v>1295.9000000000001</c:v>
                </c:pt>
                <c:pt idx="175">
                  <c:v>1298.2</c:v>
                </c:pt>
                <c:pt idx="176">
                  <c:v>1299</c:v>
                </c:pt>
                <c:pt idx="177">
                  <c:v>1301.0999999999999</c:v>
                </c:pt>
                <c:pt idx="178">
                  <c:v>1302.8</c:v>
                </c:pt>
                <c:pt idx="179">
                  <c:v>1302.7</c:v>
                </c:pt>
                <c:pt idx="180">
                  <c:v>1304.5</c:v>
                </c:pt>
                <c:pt idx="181">
                  <c:v>1304</c:v>
                </c:pt>
                <c:pt idx="182">
                  <c:v>1303.3</c:v>
                </c:pt>
                <c:pt idx="183">
                  <c:v>1303.3</c:v>
                </c:pt>
                <c:pt idx="184">
                  <c:v>1313.4</c:v>
                </c:pt>
                <c:pt idx="185">
                  <c:v>1314.3</c:v>
                </c:pt>
                <c:pt idx="186">
                  <c:v>1316.1</c:v>
                </c:pt>
                <c:pt idx="187">
                  <c:v>1317.7</c:v>
                </c:pt>
                <c:pt idx="188">
                  <c:v>1320</c:v>
                </c:pt>
                <c:pt idx="189">
                  <c:v>1318.7</c:v>
                </c:pt>
                <c:pt idx="190">
                  <c:v>1318.6</c:v>
                </c:pt>
                <c:pt idx="191">
                  <c:v>1319.8</c:v>
                </c:pt>
                <c:pt idx="192">
                  <c:v>1321.8</c:v>
                </c:pt>
                <c:pt idx="193">
                  <c:v>1323.9</c:v>
                </c:pt>
                <c:pt idx="194">
                  <c:v>1328.6</c:v>
                </c:pt>
                <c:pt idx="195">
                  <c:v>1327.8</c:v>
                </c:pt>
                <c:pt idx="196">
                  <c:v>1327.2</c:v>
                </c:pt>
                <c:pt idx="197">
                  <c:v>1328.2</c:v>
                </c:pt>
                <c:pt idx="198">
                  <c:v>1334.2</c:v>
                </c:pt>
                <c:pt idx="199">
                  <c:v>1336.8</c:v>
                </c:pt>
                <c:pt idx="200">
                  <c:v>1336.6</c:v>
                </c:pt>
                <c:pt idx="201">
                  <c:v>1336.9</c:v>
                </c:pt>
                <c:pt idx="202">
                  <c:v>1337.5</c:v>
                </c:pt>
                <c:pt idx="203">
                  <c:v>1338.3</c:v>
                </c:pt>
                <c:pt idx="204">
                  <c:v>1339.4</c:v>
                </c:pt>
                <c:pt idx="205">
                  <c:v>1339.3</c:v>
                </c:pt>
                <c:pt idx="206">
                  <c:v>1341.1</c:v>
                </c:pt>
                <c:pt idx="207">
                  <c:v>1339.5</c:v>
                </c:pt>
                <c:pt idx="208">
                  <c:v>1344.6</c:v>
                </c:pt>
                <c:pt idx="209">
                  <c:v>1346.5</c:v>
                </c:pt>
                <c:pt idx="210">
                  <c:v>1347.5</c:v>
                </c:pt>
                <c:pt idx="211">
                  <c:v>1349.3</c:v>
                </c:pt>
                <c:pt idx="212">
                  <c:v>1349.7</c:v>
                </c:pt>
                <c:pt idx="213">
                  <c:v>1348.4</c:v>
                </c:pt>
                <c:pt idx="214">
                  <c:v>1349.9</c:v>
                </c:pt>
                <c:pt idx="215">
                  <c:v>1349.4</c:v>
                </c:pt>
                <c:pt idx="216">
                  <c:v>1343.1</c:v>
                </c:pt>
                <c:pt idx="217">
                  <c:v>1349.6</c:v>
                </c:pt>
                <c:pt idx="218">
                  <c:v>1348.8</c:v>
                </c:pt>
                <c:pt idx="219">
                  <c:v>1350.6</c:v>
                </c:pt>
                <c:pt idx="220">
                  <c:v>1351.3</c:v>
                </c:pt>
                <c:pt idx="221">
                  <c:v>1352.5</c:v>
                </c:pt>
                <c:pt idx="222">
                  <c:v>1351.8</c:v>
                </c:pt>
                <c:pt idx="223">
                  <c:v>1351.9</c:v>
                </c:pt>
                <c:pt idx="224">
                  <c:v>1350</c:v>
                </c:pt>
                <c:pt idx="225">
                  <c:v>1352.6</c:v>
                </c:pt>
                <c:pt idx="226">
                  <c:v>1352.2</c:v>
                </c:pt>
                <c:pt idx="227">
                  <c:v>1352.1</c:v>
                </c:pt>
                <c:pt idx="228">
                  <c:v>1351.9</c:v>
                </c:pt>
                <c:pt idx="229">
                  <c:v>1353.1</c:v>
                </c:pt>
                <c:pt idx="230">
                  <c:v>1354.5</c:v>
                </c:pt>
                <c:pt idx="231">
                  <c:v>1351.9</c:v>
                </c:pt>
                <c:pt idx="232">
                  <c:v>1348.6</c:v>
                </c:pt>
                <c:pt idx="233">
                  <c:v>1349.7</c:v>
                </c:pt>
                <c:pt idx="234">
                  <c:v>1350.1</c:v>
                </c:pt>
                <c:pt idx="235">
                  <c:v>1351</c:v>
                </c:pt>
                <c:pt idx="236">
                  <c:v>1350.4</c:v>
                </c:pt>
                <c:pt idx="237">
                  <c:v>1349.3</c:v>
                </c:pt>
                <c:pt idx="238">
                  <c:v>1351</c:v>
                </c:pt>
                <c:pt idx="239">
                  <c:v>1344.8</c:v>
                </c:pt>
                <c:pt idx="240">
                  <c:v>1354.8</c:v>
                </c:pt>
                <c:pt idx="241">
                  <c:v>1354.6</c:v>
                </c:pt>
                <c:pt idx="242">
                  <c:v>1332.4</c:v>
                </c:pt>
                <c:pt idx="243">
                  <c:v>1031.4000000000001</c:v>
                </c:pt>
                <c:pt idx="244">
                  <c:v>1077</c:v>
                </c:pt>
                <c:pt idx="245">
                  <c:v>1121.3</c:v>
                </c:pt>
                <c:pt idx="246">
                  <c:v>1164</c:v>
                </c:pt>
                <c:pt idx="247">
                  <c:v>1195</c:v>
                </c:pt>
                <c:pt idx="248">
                  <c:v>1228.5999999999999</c:v>
                </c:pt>
                <c:pt idx="249">
                  <c:v>1225.0999999999999</c:v>
                </c:pt>
                <c:pt idx="250">
                  <c:v>1229.2</c:v>
                </c:pt>
                <c:pt idx="251">
                  <c:v>1226.5999999999999</c:v>
                </c:pt>
                <c:pt idx="252">
                  <c:v>1229.5999999999999</c:v>
                </c:pt>
                <c:pt idx="253">
                  <c:v>1227.8</c:v>
                </c:pt>
                <c:pt idx="254">
                  <c:v>1234.5999999999999</c:v>
                </c:pt>
                <c:pt idx="255">
                  <c:v>1232.2</c:v>
                </c:pt>
                <c:pt idx="256">
                  <c:v>1228.2</c:v>
                </c:pt>
                <c:pt idx="257">
                  <c:v>1224.9000000000001</c:v>
                </c:pt>
                <c:pt idx="258">
                  <c:v>1229.5</c:v>
                </c:pt>
                <c:pt idx="259">
                  <c:v>1234.7</c:v>
                </c:pt>
                <c:pt idx="260">
                  <c:v>1237.5</c:v>
                </c:pt>
                <c:pt idx="261">
                  <c:v>1242.8</c:v>
                </c:pt>
                <c:pt idx="262">
                  <c:v>1247.8</c:v>
                </c:pt>
                <c:pt idx="263">
                  <c:v>1254.7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0-4AC9-9C3F-7C9B2C477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7188703"/>
        <c:axId val="55746639"/>
      </c:lineChart>
      <c:catAx>
        <c:axId val="155718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6639"/>
        <c:crosses val="autoZero"/>
        <c:auto val="1"/>
        <c:lblAlgn val="ctr"/>
        <c:lblOffset val="100"/>
        <c:tickLblSkip val="12"/>
        <c:noMultiLvlLbl val="0"/>
      </c:catAx>
      <c:valAx>
        <c:axId val="55746639"/>
        <c:scaling>
          <c:orientation val="minMax"/>
          <c:min val="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1887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14256631930119E-2"/>
          <c:y val="0.1037311401921726"/>
          <c:w val="0.8984067000878877"/>
          <c:h val="0.748475082799402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</c:f>
              <c:strCache>
                <c:ptCount val="88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  <c:pt idx="87">
                  <c:v>2021 - Q4</c:v>
                </c:pt>
              </c:strCache>
            </c:strRef>
          </c:cat>
          <c:val>
            <c:numRef>
              <c:f>Sheet1!$B$2:$B$89</c:f>
              <c:numCache>
                <c:formatCode>General</c:formatCode>
                <c:ptCount val="88"/>
                <c:pt idx="0">
                  <c:v>45.7</c:v>
                </c:pt>
                <c:pt idx="1">
                  <c:v>45.4</c:v>
                </c:pt>
                <c:pt idx="2">
                  <c:v>46.7</c:v>
                </c:pt>
                <c:pt idx="3">
                  <c:v>47.5</c:v>
                </c:pt>
                <c:pt idx="4">
                  <c:v>46.1</c:v>
                </c:pt>
                <c:pt idx="5">
                  <c:v>46.1</c:v>
                </c:pt>
                <c:pt idx="6">
                  <c:v>48.1</c:v>
                </c:pt>
                <c:pt idx="7">
                  <c:v>48.8</c:v>
                </c:pt>
                <c:pt idx="8">
                  <c:v>46.4</c:v>
                </c:pt>
                <c:pt idx="9">
                  <c:v>46.1</c:v>
                </c:pt>
                <c:pt idx="10">
                  <c:v>47.1</c:v>
                </c:pt>
                <c:pt idx="11">
                  <c:v>48.3</c:v>
                </c:pt>
                <c:pt idx="12">
                  <c:v>46.7</c:v>
                </c:pt>
                <c:pt idx="13">
                  <c:v>46.2</c:v>
                </c:pt>
                <c:pt idx="14">
                  <c:v>46.1</c:v>
                </c:pt>
                <c:pt idx="15">
                  <c:v>47.7</c:v>
                </c:pt>
                <c:pt idx="16">
                  <c:v>47.3</c:v>
                </c:pt>
                <c:pt idx="17">
                  <c:v>47.4</c:v>
                </c:pt>
                <c:pt idx="18">
                  <c:v>48.7</c:v>
                </c:pt>
                <c:pt idx="19">
                  <c:v>48.9</c:v>
                </c:pt>
                <c:pt idx="20">
                  <c:v>49.7</c:v>
                </c:pt>
                <c:pt idx="21">
                  <c:v>49.2</c:v>
                </c:pt>
                <c:pt idx="22">
                  <c:v>49.1</c:v>
                </c:pt>
                <c:pt idx="23">
                  <c:v>50</c:v>
                </c:pt>
                <c:pt idx="24">
                  <c:v>49.4</c:v>
                </c:pt>
                <c:pt idx="25">
                  <c:v>50</c:v>
                </c:pt>
                <c:pt idx="26">
                  <c:v>49.7</c:v>
                </c:pt>
                <c:pt idx="27">
                  <c:v>49.5</c:v>
                </c:pt>
                <c:pt idx="28">
                  <c:v>50.1</c:v>
                </c:pt>
                <c:pt idx="29">
                  <c:v>50</c:v>
                </c:pt>
                <c:pt idx="30">
                  <c:v>50.1</c:v>
                </c:pt>
                <c:pt idx="31">
                  <c:v>48.5</c:v>
                </c:pt>
                <c:pt idx="32">
                  <c:v>48.9</c:v>
                </c:pt>
                <c:pt idx="33">
                  <c:v>49.6</c:v>
                </c:pt>
                <c:pt idx="34">
                  <c:v>49.5</c:v>
                </c:pt>
                <c:pt idx="35">
                  <c:v>48.6</c:v>
                </c:pt>
                <c:pt idx="36">
                  <c:v>48.6</c:v>
                </c:pt>
                <c:pt idx="37">
                  <c:v>48.1</c:v>
                </c:pt>
                <c:pt idx="38">
                  <c:v>48.7</c:v>
                </c:pt>
                <c:pt idx="39">
                  <c:v>48.4</c:v>
                </c:pt>
                <c:pt idx="40">
                  <c:v>48.5</c:v>
                </c:pt>
                <c:pt idx="41">
                  <c:v>47.8</c:v>
                </c:pt>
                <c:pt idx="42">
                  <c:v>47</c:v>
                </c:pt>
                <c:pt idx="43">
                  <c:v>46.8</c:v>
                </c:pt>
                <c:pt idx="44">
                  <c:v>46.8</c:v>
                </c:pt>
                <c:pt idx="45">
                  <c:v>46.6</c:v>
                </c:pt>
                <c:pt idx="46">
                  <c:v>47.6</c:v>
                </c:pt>
                <c:pt idx="47">
                  <c:v>46.6</c:v>
                </c:pt>
                <c:pt idx="48">
                  <c:v>46.3</c:v>
                </c:pt>
                <c:pt idx="49">
                  <c:v>46.5</c:v>
                </c:pt>
                <c:pt idx="50">
                  <c:v>46.7</c:v>
                </c:pt>
                <c:pt idx="51">
                  <c:v>45</c:v>
                </c:pt>
                <c:pt idx="52">
                  <c:v>45.3</c:v>
                </c:pt>
                <c:pt idx="53">
                  <c:v>45.9</c:v>
                </c:pt>
                <c:pt idx="54">
                  <c:v>47.6</c:v>
                </c:pt>
                <c:pt idx="55">
                  <c:v>45.5</c:v>
                </c:pt>
                <c:pt idx="56">
                  <c:v>45.8</c:v>
                </c:pt>
                <c:pt idx="57">
                  <c:v>45.8</c:v>
                </c:pt>
                <c:pt idx="58">
                  <c:v>45.6</c:v>
                </c:pt>
                <c:pt idx="59">
                  <c:v>44.5</c:v>
                </c:pt>
                <c:pt idx="60">
                  <c:v>44.1</c:v>
                </c:pt>
                <c:pt idx="61">
                  <c:v>45.4</c:v>
                </c:pt>
                <c:pt idx="62">
                  <c:v>46.1</c:v>
                </c:pt>
                <c:pt idx="63">
                  <c:v>46.7</c:v>
                </c:pt>
                <c:pt idx="64">
                  <c:v>45.3</c:v>
                </c:pt>
                <c:pt idx="65">
                  <c:v>45.1</c:v>
                </c:pt>
                <c:pt idx="66">
                  <c:v>47</c:v>
                </c:pt>
                <c:pt idx="67">
                  <c:v>46.3</c:v>
                </c:pt>
                <c:pt idx="68">
                  <c:v>46.6</c:v>
                </c:pt>
                <c:pt idx="69">
                  <c:v>45.5</c:v>
                </c:pt>
                <c:pt idx="70">
                  <c:v>46.1</c:v>
                </c:pt>
                <c:pt idx="71">
                  <c:v>46.6</c:v>
                </c:pt>
                <c:pt idx="72">
                  <c:v>48.4</c:v>
                </c:pt>
                <c:pt idx="73">
                  <c:v>46.6</c:v>
                </c:pt>
                <c:pt idx="74">
                  <c:v>46.3</c:v>
                </c:pt>
                <c:pt idx="75">
                  <c:v>46.9</c:v>
                </c:pt>
                <c:pt idx="76">
                  <c:v>47.4</c:v>
                </c:pt>
                <c:pt idx="77">
                  <c:v>46.6</c:v>
                </c:pt>
                <c:pt idx="78">
                  <c:v>47.8</c:v>
                </c:pt>
                <c:pt idx="79">
                  <c:v>48.1</c:v>
                </c:pt>
                <c:pt idx="80">
                  <c:v>48.9</c:v>
                </c:pt>
                <c:pt idx="81">
                  <c:v>51.4</c:v>
                </c:pt>
                <c:pt idx="82">
                  <c:v>50.9</c:v>
                </c:pt>
                <c:pt idx="83">
                  <c:v>49.1</c:v>
                </c:pt>
                <c:pt idx="84">
                  <c:v>49.3</c:v>
                </c:pt>
                <c:pt idx="85">
                  <c:v>47.5</c:v>
                </c:pt>
                <c:pt idx="86">
                  <c:v>48.3</c:v>
                </c:pt>
                <c:pt idx="87">
                  <c:v>48.4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1-48C5-B084-0F310CF240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</c:f>
              <c:strCache>
                <c:ptCount val="88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  <c:pt idx="87">
                  <c:v>2021 - Q4</c:v>
                </c:pt>
              </c:strCache>
            </c:strRef>
          </c:cat>
          <c:val>
            <c:numRef>
              <c:f>Sheet1!$C$2:$C$89</c:f>
              <c:numCache>
                <c:formatCode>General</c:formatCode>
                <c:ptCount val="88"/>
                <c:pt idx="64">
                  <c:v>55.7</c:v>
                </c:pt>
                <c:pt idx="65">
                  <c:v>53.7</c:v>
                </c:pt>
                <c:pt idx="66">
                  <c:v>55.6</c:v>
                </c:pt>
                <c:pt idx="67">
                  <c:v>56.6</c:v>
                </c:pt>
                <c:pt idx="68">
                  <c:v>56.8</c:v>
                </c:pt>
                <c:pt idx="69">
                  <c:v>56.5</c:v>
                </c:pt>
                <c:pt idx="70">
                  <c:v>57.1</c:v>
                </c:pt>
                <c:pt idx="71">
                  <c:v>58.2</c:v>
                </c:pt>
                <c:pt idx="72">
                  <c:v>57.3</c:v>
                </c:pt>
                <c:pt idx="73">
                  <c:v>58</c:v>
                </c:pt>
                <c:pt idx="74">
                  <c:v>58.2</c:v>
                </c:pt>
                <c:pt idx="75">
                  <c:v>58.1</c:v>
                </c:pt>
                <c:pt idx="76">
                  <c:v>56.9</c:v>
                </c:pt>
                <c:pt idx="77">
                  <c:v>57.7</c:v>
                </c:pt>
                <c:pt idx="78">
                  <c:v>58.5</c:v>
                </c:pt>
                <c:pt idx="79">
                  <c:v>57.6</c:v>
                </c:pt>
                <c:pt idx="80">
                  <c:v>59.1</c:v>
                </c:pt>
                <c:pt idx="81">
                  <c:v>61.4</c:v>
                </c:pt>
                <c:pt idx="82">
                  <c:v>61</c:v>
                </c:pt>
                <c:pt idx="83">
                  <c:v>59.5</c:v>
                </c:pt>
                <c:pt idx="84">
                  <c:v>59.6</c:v>
                </c:pt>
                <c:pt idx="85">
                  <c:v>58.7</c:v>
                </c:pt>
                <c:pt idx="86">
                  <c:v>60.2</c:v>
                </c:pt>
                <c:pt idx="87">
                  <c:v>61.2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1-48C5-B084-0F310CF240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</c:f>
              <c:strCache>
                <c:ptCount val="88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  <c:pt idx="87">
                  <c:v>2021 - Q4</c:v>
                </c:pt>
              </c:strCache>
            </c:strRef>
          </c:cat>
          <c:val>
            <c:numRef>
              <c:f>Sheet1!$D$2:$D$89</c:f>
              <c:numCache>
                <c:formatCode>General</c:formatCode>
                <c:ptCount val="88"/>
                <c:pt idx="0">
                  <c:v>47.4</c:v>
                </c:pt>
                <c:pt idx="1">
                  <c:v>46.7</c:v>
                </c:pt>
                <c:pt idx="2">
                  <c:v>46.8</c:v>
                </c:pt>
                <c:pt idx="3">
                  <c:v>47.8</c:v>
                </c:pt>
                <c:pt idx="4">
                  <c:v>47.5</c:v>
                </c:pt>
                <c:pt idx="5">
                  <c:v>47.9</c:v>
                </c:pt>
                <c:pt idx="6">
                  <c:v>47.5</c:v>
                </c:pt>
                <c:pt idx="7">
                  <c:v>48.1</c:v>
                </c:pt>
                <c:pt idx="8">
                  <c:v>48.2</c:v>
                </c:pt>
                <c:pt idx="9">
                  <c:v>46.5</c:v>
                </c:pt>
                <c:pt idx="10">
                  <c:v>47.3</c:v>
                </c:pt>
                <c:pt idx="11">
                  <c:v>47.7</c:v>
                </c:pt>
                <c:pt idx="12">
                  <c:v>47.7</c:v>
                </c:pt>
                <c:pt idx="13">
                  <c:v>47.3</c:v>
                </c:pt>
                <c:pt idx="14">
                  <c:v>48</c:v>
                </c:pt>
                <c:pt idx="15">
                  <c:v>49.4</c:v>
                </c:pt>
                <c:pt idx="16">
                  <c:v>49.3</c:v>
                </c:pt>
                <c:pt idx="17">
                  <c:v>49.7</c:v>
                </c:pt>
                <c:pt idx="18">
                  <c:v>48.4</c:v>
                </c:pt>
                <c:pt idx="19">
                  <c:v>49.1</c:v>
                </c:pt>
                <c:pt idx="20">
                  <c:v>48.8</c:v>
                </c:pt>
                <c:pt idx="21">
                  <c:v>48</c:v>
                </c:pt>
                <c:pt idx="22">
                  <c:v>48.1</c:v>
                </c:pt>
                <c:pt idx="23">
                  <c:v>48</c:v>
                </c:pt>
                <c:pt idx="24">
                  <c:v>47.3</c:v>
                </c:pt>
                <c:pt idx="25">
                  <c:v>47.2</c:v>
                </c:pt>
                <c:pt idx="26">
                  <c:v>48.6</c:v>
                </c:pt>
                <c:pt idx="27">
                  <c:v>48.2</c:v>
                </c:pt>
                <c:pt idx="28">
                  <c:v>48</c:v>
                </c:pt>
                <c:pt idx="29">
                  <c:v>46.3</c:v>
                </c:pt>
                <c:pt idx="30">
                  <c:v>46.7</c:v>
                </c:pt>
                <c:pt idx="31">
                  <c:v>47.7</c:v>
                </c:pt>
                <c:pt idx="32">
                  <c:v>47.1</c:v>
                </c:pt>
                <c:pt idx="33">
                  <c:v>47.8</c:v>
                </c:pt>
                <c:pt idx="34">
                  <c:v>47.8</c:v>
                </c:pt>
                <c:pt idx="35">
                  <c:v>46.8</c:v>
                </c:pt>
                <c:pt idx="36">
                  <c:v>46.1</c:v>
                </c:pt>
                <c:pt idx="37">
                  <c:v>46.5</c:v>
                </c:pt>
                <c:pt idx="38">
                  <c:v>46.4</c:v>
                </c:pt>
                <c:pt idx="39">
                  <c:v>46</c:v>
                </c:pt>
                <c:pt idx="40">
                  <c:v>45.6</c:v>
                </c:pt>
                <c:pt idx="41">
                  <c:v>46.2</c:v>
                </c:pt>
                <c:pt idx="42">
                  <c:v>45</c:v>
                </c:pt>
                <c:pt idx="43">
                  <c:v>44.8</c:v>
                </c:pt>
                <c:pt idx="44">
                  <c:v>44.8</c:v>
                </c:pt>
                <c:pt idx="45">
                  <c:v>44.2</c:v>
                </c:pt>
                <c:pt idx="46">
                  <c:v>45.6</c:v>
                </c:pt>
                <c:pt idx="47">
                  <c:v>45.1</c:v>
                </c:pt>
                <c:pt idx="48">
                  <c:v>43.1</c:v>
                </c:pt>
                <c:pt idx="49">
                  <c:v>43.8</c:v>
                </c:pt>
                <c:pt idx="50">
                  <c:v>44.1</c:v>
                </c:pt>
                <c:pt idx="51">
                  <c:v>44.5</c:v>
                </c:pt>
                <c:pt idx="52">
                  <c:v>43.1</c:v>
                </c:pt>
                <c:pt idx="53">
                  <c:v>42.9</c:v>
                </c:pt>
                <c:pt idx="54">
                  <c:v>43.1</c:v>
                </c:pt>
                <c:pt idx="55">
                  <c:v>43.2</c:v>
                </c:pt>
                <c:pt idx="56">
                  <c:v>43.3</c:v>
                </c:pt>
                <c:pt idx="57">
                  <c:v>43.5</c:v>
                </c:pt>
                <c:pt idx="58">
                  <c:v>42.9</c:v>
                </c:pt>
                <c:pt idx="59">
                  <c:v>42.1</c:v>
                </c:pt>
                <c:pt idx="60">
                  <c:v>41.9</c:v>
                </c:pt>
                <c:pt idx="61">
                  <c:v>43</c:v>
                </c:pt>
                <c:pt idx="62">
                  <c:v>42.4</c:v>
                </c:pt>
                <c:pt idx="63">
                  <c:v>41.9</c:v>
                </c:pt>
                <c:pt idx="64">
                  <c:v>41.5</c:v>
                </c:pt>
                <c:pt idx="65">
                  <c:v>41.7</c:v>
                </c:pt>
                <c:pt idx="66">
                  <c:v>41.3</c:v>
                </c:pt>
                <c:pt idx="67">
                  <c:v>41.7</c:v>
                </c:pt>
                <c:pt idx="68">
                  <c:v>42.7</c:v>
                </c:pt>
                <c:pt idx="69">
                  <c:v>42.3</c:v>
                </c:pt>
                <c:pt idx="70">
                  <c:v>42</c:v>
                </c:pt>
                <c:pt idx="71">
                  <c:v>42.1</c:v>
                </c:pt>
                <c:pt idx="72">
                  <c:v>42.2</c:v>
                </c:pt>
                <c:pt idx="73">
                  <c:v>41.6</c:v>
                </c:pt>
                <c:pt idx="74">
                  <c:v>41.7</c:v>
                </c:pt>
                <c:pt idx="75">
                  <c:v>42.9</c:v>
                </c:pt>
                <c:pt idx="76">
                  <c:v>41.1</c:v>
                </c:pt>
                <c:pt idx="77">
                  <c:v>40.6</c:v>
                </c:pt>
                <c:pt idx="78">
                  <c:v>42.7</c:v>
                </c:pt>
                <c:pt idx="79">
                  <c:v>44</c:v>
                </c:pt>
                <c:pt idx="80">
                  <c:v>44</c:v>
                </c:pt>
                <c:pt idx="81">
                  <c:v>47</c:v>
                </c:pt>
                <c:pt idx="82">
                  <c:v>46.4</c:v>
                </c:pt>
                <c:pt idx="83">
                  <c:v>44.1</c:v>
                </c:pt>
                <c:pt idx="84">
                  <c:v>45.1</c:v>
                </c:pt>
                <c:pt idx="85">
                  <c:v>44.6</c:v>
                </c:pt>
                <c:pt idx="86">
                  <c:v>44</c:v>
                </c:pt>
                <c:pt idx="87">
                  <c:v>43.1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97-4CD2-962F-D092E5F06F7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ln w="635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</c:f>
              <c:strCache>
                <c:ptCount val="88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  <c:pt idx="87">
                  <c:v>2021 - Q4</c:v>
                </c:pt>
              </c:strCache>
            </c:strRef>
          </c:cat>
          <c:val>
            <c:numRef>
              <c:f>Sheet1!$E$2:$E$89</c:f>
              <c:numCache>
                <c:formatCode>General</c:formatCode>
                <c:ptCount val="88"/>
                <c:pt idx="0">
                  <c:v>73.400000000000006</c:v>
                </c:pt>
                <c:pt idx="1">
                  <c:v>73.7</c:v>
                </c:pt>
                <c:pt idx="2">
                  <c:v>74.3</c:v>
                </c:pt>
                <c:pt idx="3">
                  <c:v>73.900000000000006</c:v>
                </c:pt>
                <c:pt idx="4">
                  <c:v>74</c:v>
                </c:pt>
                <c:pt idx="5">
                  <c:v>74.099999999999994</c:v>
                </c:pt>
                <c:pt idx="6">
                  <c:v>74.599999999999994</c:v>
                </c:pt>
                <c:pt idx="7">
                  <c:v>74.400000000000006</c:v>
                </c:pt>
                <c:pt idx="8">
                  <c:v>74.599999999999994</c:v>
                </c:pt>
                <c:pt idx="9">
                  <c:v>74.5</c:v>
                </c:pt>
                <c:pt idx="10">
                  <c:v>74.900000000000006</c:v>
                </c:pt>
                <c:pt idx="11">
                  <c:v>75</c:v>
                </c:pt>
                <c:pt idx="12">
                  <c:v>75</c:v>
                </c:pt>
                <c:pt idx="13">
                  <c:v>75.2</c:v>
                </c:pt>
                <c:pt idx="14">
                  <c:v>75.7</c:v>
                </c:pt>
                <c:pt idx="15">
                  <c:v>75.5</c:v>
                </c:pt>
                <c:pt idx="16">
                  <c:v>75.5</c:v>
                </c:pt>
                <c:pt idx="17">
                  <c:v>76.2</c:v>
                </c:pt>
                <c:pt idx="18">
                  <c:v>76.099999999999994</c:v>
                </c:pt>
                <c:pt idx="19">
                  <c:v>76.2</c:v>
                </c:pt>
                <c:pt idx="20">
                  <c:v>76</c:v>
                </c:pt>
                <c:pt idx="21">
                  <c:v>75.599999999999994</c:v>
                </c:pt>
                <c:pt idx="22">
                  <c:v>75.7</c:v>
                </c:pt>
                <c:pt idx="23">
                  <c:v>76</c:v>
                </c:pt>
                <c:pt idx="24">
                  <c:v>75.5</c:v>
                </c:pt>
                <c:pt idx="25">
                  <c:v>75.900000000000006</c:v>
                </c:pt>
                <c:pt idx="26">
                  <c:v>76</c:v>
                </c:pt>
                <c:pt idx="27">
                  <c:v>76</c:v>
                </c:pt>
                <c:pt idx="28">
                  <c:v>75.3</c:v>
                </c:pt>
                <c:pt idx="29">
                  <c:v>75.400000000000006</c:v>
                </c:pt>
                <c:pt idx="30">
                  <c:v>75.3</c:v>
                </c:pt>
                <c:pt idx="31">
                  <c:v>74.900000000000006</c:v>
                </c:pt>
                <c:pt idx="32">
                  <c:v>75</c:v>
                </c:pt>
                <c:pt idx="33">
                  <c:v>75.2</c:v>
                </c:pt>
                <c:pt idx="34">
                  <c:v>75.099999999999994</c:v>
                </c:pt>
                <c:pt idx="35">
                  <c:v>74.8</c:v>
                </c:pt>
                <c:pt idx="36">
                  <c:v>74.7</c:v>
                </c:pt>
                <c:pt idx="37">
                  <c:v>74.900000000000006</c:v>
                </c:pt>
                <c:pt idx="38">
                  <c:v>75</c:v>
                </c:pt>
                <c:pt idx="39">
                  <c:v>74.5</c:v>
                </c:pt>
                <c:pt idx="40">
                  <c:v>74.5</c:v>
                </c:pt>
                <c:pt idx="41">
                  <c:v>74.400000000000006</c:v>
                </c:pt>
                <c:pt idx="42">
                  <c:v>74.7</c:v>
                </c:pt>
                <c:pt idx="43">
                  <c:v>74.2</c:v>
                </c:pt>
                <c:pt idx="44">
                  <c:v>74.099999999999994</c:v>
                </c:pt>
                <c:pt idx="45">
                  <c:v>73.7</c:v>
                </c:pt>
                <c:pt idx="46">
                  <c:v>73.8</c:v>
                </c:pt>
                <c:pt idx="47">
                  <c:v>73.7</c:v>
                </c:pt>
                <c:pt idx="48">
                  <c:v>73.5</c:v>
                </c:pt>
                <c:pt idx="49">
                  <c:v>73.5</c:v>
                </c:pt>
                <c:pt idx="50">
                  <c:v>73.599999999999994</c:v>
                </c:pt>
                <c:pt idx="51">
                  <c:v>73.599999999999994</c:v>
                </c:pt>
                <c:pt idx="52">
                  <c:v>73.400000000000006</c:v>
                </c:pt>
                <c:pt idx="53">
                  <c:v>73.3</c:v>
                </c:pt>
                <c:pt idx="54">
                  <c:v>73.3</c:v>
                </c:pt>
                <c:pt idx="55">
                  <c:v>73.400000000000006</c:v>
                </c:pt>
                <c:pt idx="56">
                  <c:v>72.900000000000006</c:v>
                </c:pt>
                <c:pt idx="57">
                  <c:v>72.900000000000006</c:v>
                </c:pt>
                <c:pt idx="58">
                  <c:v>72.599999999999994</c:v>
                </c:pt>
                <c:pt idx="59">
                  <c:v>72.3</c:v>
                </c:pt>
                <c:pt idx="60">
                  <c:v>72</c:v>
                </c:pt>
                <c:pt idx="61">
                  <c:v>71.599999999999994</c:v>
                </c:pt>
                <c:pt idx="62">
                  <c:v>71.900000000000006</c:v>
                </c:pt>
                <c:pt idx="63">
                  <c:v>72.2</c:v>
                </c:pt>
                <c:pt idx="64">
                  <c:v>72.099999999999994</c:v>
                </c:pt>
                <c:pt idx="65">
                  <c:v>71.5</c:v>
                </c:pt>
                <c:pt idx="66">
                  <c:v>71.900000000000006</c:v>
                </c:pt>
                <c:pt idx="67">
                  <c:v>72.2</c:v>
                </c:pt>
                <c:pt idx="68">
                  <c:v>71.8</c:v>
                </c:pt>
                <c:pt idx="69">
                  <c:v>72.2</c:v>
                </c:pt>
                <c:pt idx="70">
                  <c:v>72.5</c:v>
                </c:pt>
                <c:pt idx="71">
                  <c:v>72.7</c:v>
                </c:pt>
                <c:pt idx="72">
                  <c:v>72.400000000000006</c:v>
                </c:pt>
                <c:pt idx="73">
                  <c:v>72.900000000000006</c:v>
                </c:pt>
                <c:pt idx="74">
                  <c:v>73.099999999999994</c:v>
                </c:pt>
                <c:pt idx="75">
                  <c:v>73.599999999999994</c:v>
                </c:pt>
                <c:pt idx="76">
                  <c:v>73.2</c:v>
                </c:pt>
                <c:pt idx="77">
                  <c:v>73.099999999999994</c:v>
                </c:pt>
                <c:pt idx="78">
                  <c:v>73.400000000000006</c:v>
                </c:pt>
                <c:pt idx="79">
                  <c:v>73.7</c:v>
                </c:pt>
                <c:pt idx="80">
                  <c:v>73.7</c:v>
                </c:pt>
                <c:pt idx="81">
                  <c:v>76</c:v>
                </c:pt>
                <c:pt idx="82">
                  <c:v>75.8</c:v>
                </c:pt>
                <c:pt idx="83">
                  <c:v>74.5</c:v>
                </c:pt>
                <c:pt idx="84">
                  <c:v>73.8</c:v>
                </c:pt>
                <c:pt idx="85">
                  <c:v>74.2</c:v>
                </c:pt>
                <c:pt idx="86">
                  <c:v>74</c:v>
                </c:pt>
                <c:pt idx="87">
                  <c:v>74.400000000000006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97-4CD2-962F-D092E5F06F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7188703"/>
        <c:axId val="55746639"/>
      </c:lineChart>
      <c:catAx>
        <c:axId val="155718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6639"/>
        <c:crosses val="autoZero"/>
        <c:auto val="1"/>
        <c:lblAlgn val="ctr"/>
        <c:lblOffset val="100"/>
        <c:tickLblSkip val="4"/>
        <c:noMultiLvlLbl val="0"/>
      </c:catAx>
      <c:valAx>
        <c:axId val="55746639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1887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34294723340582E-2"/>
          <c:y val="3.9234541923493467E-2"/>
          <c:w val="0.92843157626130068"/>
          <c:h val="0.7546398075796043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Sheet1!$A$2:$A$61</c:f>
              <c:strCache>
                <c:ptCount val="60"/>
                <c:pt idx="0">
                  <c:v>2018 - Jan</c:v>
                </c:pt>
                <c:pt idx="1">
                  <c:v>2018 - Feb</c:v>
                </c:pt>
                <c:pt idx="2">
                  <c:v>2018 - Mar</c:v>
                </c:pt>
                <c:pt idx="3">
                  <c:v>2018 - Apr</c:v>
                </c:pt>
                <c:pt idx="4">
                  <c:v>2018 - May</c:v>
                </c:pt>
                <c:pt idx="5">
                  <c:v>2018 - Jun</c:v>
                </c:pt>
                <c:pt idx="6">
                  <c:v>2018 - Jul</c:v>
                </c:pt>
                <c:pt idx="7">
                  <c:v>2018 - Aug</c:v>
                </c:pt>
                <c:pt idx="8">
                  <c:v>2018 - Sep</c:v>
                </c:pt>
                <c:pt idx="9">
                  <c:v>2018 - Oct</c:v>
                </c:pt>
                <c:pt idx="10">
                  <c:v>2018 - Nov</c:v>
                </c:pt>
                <c:pt idx="11">
                  <c:v>2018 - Dec</c:v>
                </c:pt>
                <c:pt idx="12">
                  <c:v>2019 - Jan</c:v>
                </c:pt>
                <c:pt idx="13">
                  <c:v>2019 - Feb</c:v>
                </c:pt>
                <c:pt idx="14">
                  <c:v>2019 - Mar</c:v>
                </c:pt>
                <c:pt idx="15">
                  <c:v>2019 - Apr</c:v>
                </c:pt>
                <c:pt idx="16">
                  <c:v>2019 - May</c:v>
                </c:pt>
                <c:pt idx="17">
                  <c:v>2019 - Jun</c:v>
                </c:pt>
                <c:pt idx="18">
                  <c:v>2019 - Jul</c:v>
                </c:pt>
                <c:pt idx="19">
                  <c:v>2019 - Aug</c:v>
                </c:pt>
                <c:pt idx="20">
                  <c:v>2019 - Sep</c:v>
                </c:pt>
                <c:pt idx="21">
                  <c:v>2019 - Oct</c:v>
                </c:pt>
                <c:pt idx="22">
                  <c:v>2019 - Nov</c:v>
                </c:pt>
                <c:pt idx="23">
                  <c:v>2019 - Dec</c:v>
                </c:pt>
                <c:pt idx="24">
                  <c:v>2020 - Jan</c:v>
                </c:pt>
                <c:pt idx="25">
                  <c:v>2020 - Feb</c:v>
                </c:pt>
                <c:pt idx="26">
                  <c:v>2020 - Mar</c:v>
                </c:pt>
                <c:pt idx="27">
                  <c:v>2020 - Apr</c:v>
                </c:pt>
                <c:pt idx="28">
                  <c:v>2020 - May</c:v>
                </c:pt>
                <c:pt idx="29">
                  <c:v>2020 - Jun</c:v>
                </c:pt>
                <c:pt idx="30">
                  <c:v>2020 - Jul</c:v>
                </c:pt>
                <c:pt idx="31">
                  <c:v>2020 - Aug</c:v>
                </c:pt>
                <c:pt idx="32">
                  <c:v>2020 - Sep</c:v>
                </c:pt>
                <c:pt idx="33">
                  <c:v>2020 - Oct</c:v>
                </c:pt>
                <c:pt idx="34">
                  <c:v>2020 - Nov</c:v>
                </c:pt>
                <c:pt idx="35">
                  <c:v>2020 - Dec</c:v>
                </c:pt>
                <c:pt idx="36">
                  <c:v>2021 - Jan</c:v>
                </c:pt>
                <c:pt idx="37">
                  <c:v>2021 - Feb</c:v>
                </c:pt>
                <c:pt idx="38">
                  <c:v>2021 - Mar</c:v>
                </c:pt>
                <c:pt idx="39">
                  <c:v>2021 - Apr</c:v>
                </c:pt>
                <c:pt idx="40">
                  <c:v>2021 - May</c:v>
                </c:pt>
                <c:pt idx="41">
                  <c:v>2021 - Jun</c:v>
                </c:pt>
                <c:pt idx="42">
                  <c:v>2021 - Jul</c:v>
                </c:pt>
                <c:pt idx="43">
                  <c:v>2021 - Aug</c:v>
                </c:pt>
                <c:pt idx="44">
                  <c:v>2021 - Sep</c:v>
                </c:pt>
                <c:pt idx="45">
                  <c:v>2021 - Oct</c:v>
                </c:pt>
                <c:pt idx="46">
                  <c:v>2021 - Nov</c:v>
                </c:pt>
                <c:pt idx="47">
                  <c:v>2021 - Dec</c:v>
                </c:pt>
                <c:pt idx="48">
                  <c:v>2022 - Jan</c:v>
                </c:pt>
                <c:pt idx="49">
                  <c:v>2022 - Feb</c:v>
                </c:pt>
                <c:pt idx="50">
                  <c:v>2022 - Mar</c:v>
                </c:pt>
                <c:pt idx="51">
                  <c:v>2022 - Apr</c:v>
                </c:pt>
                <c:pt idx="52">
                  <c:v>2022 - May</c:v>
                </c:pt>
                <c:pt idx="53">
                  <c:v>2022 - Jun</c:v>
                </c:pt>
                <c:pt idx="54">
                  <c:v>2022 - Jul</c:v>
                </c:pt>
                <c:pt idx="55">
                  <c:v>2022 - Aug</c:v>
                </c:pt>
                <c:pt idx="56">
                  <c:v>2022 - Sep</c:v>
                </c:pt>
                <c:pt idx="57">
                  <c:v>2022 - Oct</c:v>
                </c:pt>
                <c:pt idx="58">
                  <c:v>2022 - Nov</c:v>
                </c:pt>
                <c:pt idx="59">
                  <c:v>2022 - Dec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4.03</c:v>
                </c:pt>
                <c:pt idx="1">
                  <c:v>4.33</c:v>
                </c:pt>
                <c:pt idx="2">
                  <c:v>4.4400000000000004</c:v>
                </c:pt>
                <c:pt idx="3">
                  <c:v>4.47</c:v>
                </c:pt>
                <c:pt idx="4">
                  <c:v>4.59</c:v>
                </c:pt>
                <c:pt idx="5">
                  <c:v>4.57</c:v>
                </c:pt>
                <c:pt idx="6">
                  <c:v>4.53</c:v>
                </c:pt>
                <c:pt idx="7">
                  <c:v>4.55</c:v>
                </c:pt>
                <c:pt idx="8">
                  <c:v>4.63</c:v>
                </c:pt>
                <c:pt idx="9">
                  <c:v>4.83</c:v>
                </c:pt>
                <c:pt idx="10">
                  <c:v>4.87</c:v>
                </c:pt>
                <c:pt idx="11">
                  <c:v>4.6399999999999997</c:v>
                </c:pt>
                <c:pt idx="12">
                  <c:v>4.46</c:v>
                </c:pt>
                <c:pt idx="13">
                  <c:v>4.37</c:v>
                </c:pt>
                <c:pt idx="14">
                  <c:v>4.2699999999999996</c:v>
                </c:pt>
                <c:pt idx="15">
                  <c:v>4.1399999999999997</c:v>
                </c:pt>
                <c:pt idx="16">
                  <c:v>4.07</c:v>
                </c:pt>
                <c:pt idx="17">
                  <c:v>3.8</c:v>
                </c:pt>
                <c:pt idx="18">
                  <c:v>3.77</c:v>
                </c:pt>
                <c:pt idx="19">
                  <c:v>3.62</c:v>
                </c:pt>
                <c:pt idx="20">
                  <c:v>3.61</c:v>
                </c:pt>
                <c:pt idx="21">
                  <c:v>3.69</c:v>
                </c:pt>
                <c:pt idx="22">
                  <c:v>3.7</c:v>
                </c:pt>
                <c:pt idx="23">
                  <c:v>3.72</c:v>
                </c:pt>
                <c:pt idx="24">
                  <c:v>3.62</c:v>
                </c:pt>
                <c:pt idx="25">
                  <c:v>3.47</c:v>
                </c:pt>
                <c:pt idx="26">
                  <c:v>3.45</c:v>
                </c:pt>
                <c:pt idx="27">
                  <c:v>3.31</c:v>
                </c:pt>
                <c:pt idx="28">
                  <c:v>3.23</c:v>
                </c:pt>
                <c:pt idx="29">
                  <c:v>3.16</c:v>
                </c:pt>
                <c:pt idx="30">
                  <c:v>3.02</c:v>
                </c:pt>
                <c:pt idx="31">
                  <c:v>2.94</c:v>
                </c:pt>
                <c:pt idx="32">
                  <c:v>2.89</c:v>
                </c:pt>
                <c:pt idx="33">
                  <c:v>2.83</c:v>
                </c:pt>
                <c:pt idx="34">
                  <c:v>2.77</c:v>
                </c:pt>
                <c:pt idx="35">
                  <c:v>2.68</c:v>
                </c:pt>
                <c:pt idx="36">
                  <c:v>2.74</c:v>
                </c:pt>
                <c:pt idx="37">
                  <c:v>2.81</c:v>
                </c:pt>
                <c:pt idx="38">
                  <c:v>3.08</c:v>
                </c:pt>
                <c:pt idx="39">
                  <c:v>3.06</c:v>
                </c:pt>
                <c:pt idx="40">
                  <c:v>2.96</c:v>
                </c:pt>
                <c:pt idx="41">
                  <c:v>2.98</c:v>
                </c:pt>
                <c:pt idx="42">
                  <c:v>2.87</c:v>
                </c:pt>
                <c:pt idx="43">
                  <c:v>2.84</c:v>
                </c:pt>
                <c:pt idx="44">
                  <c:v>2.9</c:v>
                </c:pt>
                <c:pt idx="45">
                  <c:v>3.1</c:v>
                </c:pt>
                <c:pt idx="46">
                  <c:v>3.2</c:v>
                </c:pt>
                <c:pt idx="47">
                  <c:v>3.3</c:v>
                </c:pt>
                <c:pt idx="48">
                  <c:v>3.3</c:v>
                </c:pt>
                <c:pt idx="49">
                  <c:v>3.3</c:v>
                </c:pt>
                <c:pt idx="50">
                  <c:v>3.4</c:v>
                </c:pt>
                <c:pt idx="51">
                  <c:v>3.4</c:v>
                </c:pt>
                <c:pt idx="52">
                  <c:v>3.4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3.6</c:v>
                </c:pt>
                <c:pt idx="57">
                  <c:v>3.6</c:v>
                </c:pt>
                <c:pt idx="58">
                  <c:v>3.7</c:v>
                </c:pt>
                <c:pt idx="59">
                  <c:v>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4-446B-974A-5A57225FD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100"/>
        <c:tickLblSkip val="2"/>
        <c:noMultiLvlLbl val="0"/>
      </c:catAx>
      <c:valAx>
        <c:axId val="561164200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Sheet1!$A$2:$A$264</c:f>
              <c:strCache>
                <c:ptCount val="263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</c:strCache>
            </c:strRef>
          </c:cat>
          <c:val>
            <c:numRef>
              <c:f>Sheet1!$B$2:$B$264</c:f>
              <c:numCache>
                <c:formatCode>General</c:formatCode>
                <c:ptCount val="263"/>
                <c:pt idx="0">
                  <c:v>1850000</c:v>
                </c:pt>
                <c:pt idx="1">
                  <c:v>2010000</c:v>
                </c:pt>
                <c:pt idx="2">
                  <c:v>1790000</c:v>
                </c:pt>
                <c:pt idx="3">
                  <c:v>2010000</c:v>
                </c:pt>
                <c:pt idx="4">
                  <c:v>1940000</c:v>
                </c:pt>
                <c:pt idx="5">
                  <c:v>2030000</c:v>
                </c:pt>
                <c:pt idx="6">
                  <c:v>1960000</c:v>
                </c:pt>
                <c:pt idx="7">
                  <c:v>2020000</c:v>
                </c:pt>
                <c:pt idx="8">
                  <c:v>1960000</c:v>
                </c:pt>
                <c:pt idx="9">
                  <c:v>1950000</c:v>
                </c:pt>
                <c:pt idx="10">
                  <c:v>1890000</c:v>
                </c:pt>
                <c:pt idx="11">
                  <c:v>1870000</c:v>
                </c:pt>
                <c:pt idx="12">
                  <c:v>1780000</c:v>
                </c:pt>
                <c:pt idx="13">
                  <c:v>1960000</c:v>
                </c:pt>
                <c:pt idx="14">
                  <c:v>2000000</c:v>
                </c:pt>
                <c:pt idx="15">
                  <c:v>2120000</c:v>
                </c:pt>
                <c:pt idx="16">
                  <c:v>2020000</c:v>
                </c:pt>
                <c:pt idx="17">
                  <c:v>2110000</c:v>
                </c:pt>
                <c:pt idx="18">
                  <c:v>2000000</c:v>
                </c:pt>
                <c:pt idx="19">
                  <c:v>2220000</c:v>
                </c:pt>
                <c:pt idx="20">
                  <c:v>2180000</c:v>
                </c:pt>
                <c:pt idx="21">
                  <c:v>2010000</c:v>
                </c:pt>
                <c:pt idx="22">
                  <c:v>2180000</c:v>
                </c:pt>
                <c:pt idx="23">
                  <c:v>1890000</c:v>
                </c:pt>
                <c:pt idx="24">
                  <c:v>2080000</c:v>
                </c:pt>
                <c:pt idx="25">
                  <c:v>2250000</c:v>
                </c:pt>
                <c:pt idx="26">
                  <c:v>2170000</c:v>
                </c:pt>
                <c:pt idx="27">
                  <c:v>2320000</c:v>
                </c:pt>
                <c:pt idx="28">
                  <c:v>2190000</c:v>
                </c:pt>
                <c:pt idx="29">
                  <c:v>2230000</c:v>
                </c:pt>
                <c:pt idx="30">
                  <c:v>2080000</c:v>
                </c:pt>
                <c:pt idx="31">
                  <c:v>2240000</c:v>
                </c:pt>
                <c:pt idx="32">
                  <c:v>2230000</c:v>
                </c:pt>
                <c:pt idx="33">
                  <c:v>2300000</c:v>
                </c:pt>
                <c:pt idx="34">
                  <c:v>2360000</c:v>
                </c:pt>
                <c:pt idx="35">
                  <c:v>2140000</c:v>
                </c:pt>
                <c:pt idx="36">
                  <c:v>2290000</c:v>
                </c:pt>
                <c:pt idx="37">
                  <c:v>2380000</c:v>
                </c:pt>
                <c:pt idx="38">
                  <c:v>2300000</c:v>
                </c:pt>
                <c:pt idx="39">
                  <c:v>2490000</c:v>
                </c:pt>
                <c:pt idx="40">
                  <c:v>2370000</c:v>
                </c:pt>
                <c:pt idx="41">
                  <c:v>2460000</c:v>
                </c:pt>
                <c:pt idx="42">
                  <c:v>2370000</c:v>
                </c:pt>
                <c:pt idx="43">
                  <c:v>2470000</c:v>
                </c:pt>
                <c:pt idx="44">
                  <c:v>2340000</c:v>
                </c:pt>
                <c:pt idx="45">
                  <c:v>2410000</c:v>
                </c:pt>
                <c:pt idx="46">
                  <c:v>2510000</c:v>
                </c:pt>
                <c:pt idx="47">
                  <c:v>2270000</c:v>
                </c:pt>
                <c:pt idx="48">
                  <c:v>2240000</c:v>
                </c:pt>
                <c:pt idx="49">
                  <c:v>2390000</c:v>
                </c:pt>
                <c:pt idx="50">
                  <c:v>2450000</c:v>
                </c:pt>
                <c:pt idx="51">
                  <c:v>2390000</c:v>
                </c:pt>
                <c:pt idx="52">
                  <c:v>2420000</c:v>
                </c:pt>
                <c:pt idx="53">
                  <c:v>2350000</c:v>
                </c:pt>
                <c:pt idx="54">
                  <c:v>2440000</c:v>
                </c:pt>
                <c:pt idx="55">
                  <c:v>2500000</c:v>
                </c:pt>
                <c:pt idx="56">
                  <c:v>2350000</c:v>
                </c:pt>
                <c:pt idx="57">
                  <c:v>2470000</c:v>
                </c:pt>
                <c:pt idx="58">
                  <c:v>2530000</c:v>
                </c:pt>
                <c:pt idx="59">
                  <c:v>2240000</c:v>
                </c:pt>
                <c:pt idx="60">
                  <c:v>2150000</c:v>
                </c:pt>
                <c:pt idx="61">
                  <c:v>2330000</c:v>
                </c:pt>
                <c:pt idx="62">
                  <c:v>2300000</c:v>
                </c:pt>
                <c:pt idx="63">
                  <c:v>2470000</c:v>
                </c:pt>
                <c:pt idx="64">
                  <c:v>2560000</c:v>
                </c:pt>
                <c:pt idx="65">
                  <c:v>2680000</c:v>
                </c:pt>
                <c:pt idx="66">
                  <c:v>2760000</c:v>
                </c:pt>
                <c:pt idx="67">
                  <c:v>2840000</c:v>
                </c:pt>
                <c:pt idx="68">
                  <c:v>2770000</c:v>
                </c:pt>
                <c:pt idx="69">
                  <c:v>2870000</c:v>
                </c:pt>
                <c:pt idx="70">
                  <c:v>2920000</c:v>
                </c:pt>
                <c:pt idx="71">
                  <c:v>2850000</c:v>
                </c:pt>
                <c:pt idx="72">
                  <c:v>2880000</c:v>
                </c:pt>
                <c:pt idx="73">
                  <c:v>2990000</c:v>
                </c:pt>
                <c:pt idx="74">
                  <c:v>3200000</c:v>
                </c:pt>
                <c:pt idx="75">
                  <c:v>3420000</c:v>
                </c:pt>
                <c:pt idx="76">
                  <c:v>3590000</c:v>
                </c:pt>
                <c:pt idx="77">
                  <c:v>3740000</c:v>
                </c:pt>
                <c:pt idx="78">
                  <c:v>3860000</c:v>
                </c:pt>
                <c:pt idx="79">
                  <c:v>3840000</c:v>
                </c:pt>
                <c:pt idx="80">
                  <c:v>3780000</c:v>
                </c:pt>
                <c:pt idx="81">
                  <c:v>3860000</c:v>
                </c:pt>
                <c:pt idx="82">
                  <c:v>3810000</c:v>
                </c:pt>
                <c:pt idx="83">
                  <c:v>3450000</c:v>
                </c:pt>
                <c:pt idx="84">
                  <c:v>3150000</c:v>
                </c:pt>
                <c:pt idx="85">
                  <c:v>3380000</c:v>
                </c:pt>
                <c:pt idx="86">
                  <c:v>3380000</c:v>
                </c:pt>
                <c:pt idx="87">
                  <c:v>3750000</c:v>
                </c:pt>
                <c:pt idx="88">
                  <c:v>3910000</c:v>
                </c:pt>
                <c:pt idx="89">
                  <c:v>3870000</c:v>
                </c:pt>
                <c:pt idx="90">
                  <c:v>4040000</c:v>
                </c:pt>
                <c:pt idx="91">
                  <c:v>3890000</c:v>
                </c:pt>
                <c:pt idx="92">
                  <c:v>3890000</c:v>
                </c:pt>
                <c:pt idx="93">
                  <c:v>3910000</c:v>
                </c:pt>
                <c:pt idx="94">
                  <c:v>3700000</c:v>
                </c:pt>
                <c:pt idx="95">
                  <c:v>3520000</c:v>
                </c:pt>
                <c:pt idx="96">
                  <c:v>3490000</c:v>
                </c:pt>
                <c:pt idx="97">
                  <c:v>3380000</c:v>
                </c:pt>
                <c:pt idx="98">
                  <c:v>3410000</c:v>
                </c:pt>
                <c:pt idx="99">
                  <c:v>3810000</c:v>
                </c:pt>
                <c:pt idx="100">
                  <c:v>3730000</c:v>
                </c:pt>
                <c:pt idx="101">
                  <c:v>3770000</c:v>
                </c:pt>
                <c:pt idx="102">
                  <c:v>3820000</c:v>
                </c:pt>
                <c:pt idx="103">
                  <c:v>3610000</c:v>
                </c:pt>
                <c:pt idx="104">
                  <c:v>3610000</c:v>
                </c:pt>
                <c:pt idx="105">
                  <c:v>3560000</c:v>
                </c:pt>
                <c:pt idx="106">
                  <c:v>3470000</c:v>
                </c:pt>
                <c:pt idx="107">
                  <c:v>3130000</c:v>
                </c:pt>
                <c:pt idx="108">
                  <c:v>3030000</c:v>
                </c:pt>
                <c:pt idx="109">
                  <c:v>3200000</c:v>
                </c:pt>
                <c:pt idx="110">
                  <c:v>3090000</c:v>
                </c:pt>
                <c:pt idx="111">
                  <c:v>3330000</c:v>
                </c:pt>
                <c:pt idx="112">
                  <c:v>3220000</c:v>
                </c:pt>
                <c:pt idx="113">
                  <c:v>3220000</c:v>
                </c:pt>
                <c:pt idx="114">
                  <c:v>3380000</c:v>
                </c:pt>
                <c:pt idx="115">
                  <c:v>3300000</c:v>
                </c:pt>
                <c:pt idx="116">
                  <c:v>3120000</c:v>
                </c:pt>
                <c:pt idx="117">
                  <c:v>2970000</c:v>
                </c:pt>
                <c:pt idx="118">
                  <c:v>2950000</c:v>
                </c:pt>
                <c:pt idx="119">
                  <c:v>2740000</c:v>
                </c:pt>
                <c:pt idx="120">
                  <c:v>2750000</c:v>
                </c:pt>
                <c:pt idx="121">
                  <c:v>3000000</c:v>
                </c:pt>
                <c:pt idx="122">
                  <c:v>3090000</c:v>
                </c:pt>
                <c:pt idx="123">
                  <c:v>3420000</c:v>
                </c:pt>
                <c:pt idx="124">
                  <c:v>3310000</c:v>
                </c:pt>
                <c:pt idx="125">
                  <c:v>3310000</c:v>
                </c:pt>
                <c:pt idx="126">
                  <c:v>3410000</c:v>
                </c:pt>
                <c:pt idx="127">
                  <c:v>3520000</c:v>
                </c:pt>
                <c:pt idx="128">
                  <c:v>3410000</c:v>
                </c:pt>
                <c:pt idx="129">
                  <c:v>3290000</c:v>
                </c:pt>
                <c:pt idx="130">
                  <c:v>3150000</c:v>
                </c:pt>
                <c:pt idx="131">
                  <c:v>3020000</c:v>
                </c:pt>
                <c:pt idx="132">
                  <c:v>2910000</c:v>
                </c:pt>
                <c:pt idx="133">
                  <c:v>3010000</c:v>
                </c:pt>
                <c:pt idx="134">
                  <c:v>3030000</c:v>
                </c:pt>
                <c:pt idx="135">
                  <c:v>3200000</c:v>
                </c:pt>
                <c:pt idx="136">
                  <c:v>3130000</c:v>
                </c:pt>
                <c:pt idx="137">
                  <c:v>3160000</c:v>
                </c:pt>
                <c:pt idx="138">
                  <c:v>3150000</c:v>
                </c:pt>
                <c:pt idx="139">
                  <c:v>3020000</c:v>
                </c:pt>
                <c:pt idx="140">
                  <c:v>2900000</c:v>
                </c:pt>
                <c:pt idx="141">
                  <c:v>2740000</c:v>
                </c:pt>
                <c:pt idx="142">
                  <c:v>2620000</c:v>
                </c:pt>
                <c:pt idx="143">
                  <c:v>2320000</c:v>
                </c:pt>
                <c:pt idx="144">
                  <c:v>2330000</c:v>
                </c:pt>
                <c:pt idx="145">
                  <c:v>2400000</c:v>
                </c:pt>
                <c:pt idx="146">
                  <c:v>2320000</c:v>
                </c:pt>
                <c:pt idx="147">
                  <c:v>2500000</c:v>
                </c:pt>
                <c:pt idx="148">
                  <c:v>2470000</c:v>
                </c:pt>
                <c:pt idx="149">
                  <c:v>2370000</c:v>
                </c:pt>
                <c:pt idx="150">
                  <c:v>2400000</c:v>
                </c:pt>
                <c:pt idx="151">
                  <c:v>2400000</c:v>
                </c:pt>
                <c:pt idx="152">
                  <c:v>2170000</c:v>
                </c:pt>
                <c:pt idx="153">
                  <c:v>2110000</c:v>
                </c:pt>
                <c:pt idx="154">
                  <c:v>1990000</c:v>
                </c:pt>
                <c:pt idx="155">
                  <c:v>1830000</c:v>
                </c:pt>
                <c:pt idx="156">
                  <c:v>1770000</c:v>
                </c:pt>
                <c:pt idx="157">
                  <c:v>1900000</c:v>
                </c:pt>
                <c:pt idx="158">
                  <c:v>1930000</c:v>
                </c:pt>
                <c:pt idx="159">
                  <c:v>2150000</c:v>
                </c:pt>
                <c:pt idx="160">
                  <c:v>2150000</c:v>
                </c:pt>
                <c:pt idx="161">
                  <c:v>2160000</c:v>
                </c:pt>
                <c:pt idx="162">
                  <c:v>2240000</c:v>
                </c:pt>
                <c:pt idx="163">
                  <c:v>2210000</c:v>
                </c:pt>
                <c:pt idx="164">
                  <c:v>2170000</c:v>
                </c:pt>
                <c:pt idx="165">
                  <c:v>2110000</c:v>
                </c:pt>
                <c:pt idx="166">
                  <c:v>2050000</c:v>
                </c:pt>
                <c:pt idx="167">
                  <c:v>1860000</c:v>
                </c:pt>
                <c:pt idx="168">
                  <c:v>1880000</c:v>
                </c:pt>
                <c:pt idx="169">
                  <c:v>1900000</c:v>
                </c:pt>
                <c:pt idx="170">
                  <c:v>1960000</c:v>
                </c:pt>
                <c:pt idx="171">
                  <c:v>2230000</c:v>
                </c:pt>
                <c:pt idx="172">
                  <c:v>2250000</c:v>
                </c:pt>
                <c:pt idx="173">
                  <c:v>2290000</c:v>
                </c:pt>
                <c:pt idx="174">
                  <c:v>2350000</c:v>
                </c:pt>
                <c:pt idx="175">
                  <c:v>2330000</c:v>
                </c:pt>
                <c:pt idx="176">
                  <c:v>2280000</c:v>
                </c:pt>
                <c:pt idx="177">
                  <c:v>2240000</c:v>
                </c:pt>
                <c:pt idx="178">
                  <c:v>2080000</c:v>
                </c:pt>
                <c:pt idx="179">
                  <c:v>1860000</c:v>
                </c:pt>
                <c:pt idx="180">
                  <c:v>1860000</c:v>
                </c:pt>
                <c:pt idx="181">
                  <c:v>1900000</c:v>
                </c:pt>
                <c:pt idx="182">
                  <c:v>2010000</c:v>
                </c:pt>
                <c:pt idx="183">
                  <c:v>2220000</c:v>
                </c:pt>
                <c:pt idx="184">
                  <c:v>2280000</c:v>
                </c:pt>
                <c:pt idx="185">
                  <c:v>2250000</c:v>
                </c:pt>
                <c:pt idx="186">
                  <c:v>2260000</c:v>
                </c:pt>
                <c:pt idx="187">
                  <c:v>2270000</c:v>
                </c:pt>
                <c:pt idx="188">
                  <c:v>2190000</c:v>
                </c:pt>
                <c:pt idx="189">
                  <c:v>2110000</c:v>
                </c:pt>
                <c:pt idx="190">
                  <c:v>2040000</c:v>
                </c:pt>
                <c:pt idx="191">
                  <c:v>1760000</c:v>
                </c:pt>
                <c:pt idx="192">
                  <c:v>1820000</c:v>
                </c:pt>
                <c:pt idx="193">
                  <c:v>1870000</c:v>
                </c:pt>
                <c:pt idx="194">
                  <c:v>1960000</c:v>
                </c:pt>
                <c:pt idx="195">
                  <c:v>2120000</c:v>
                </c:pt>
                <c:pt idx="196">
                  <c:v>2140000</c:v>
                </c:pt>
                <c:pt idx="197">
                  <c:v>2110000</c:v>
                </c:pt>
                <c:pt idx="198">
                  <c:v>2110000</c:v>
                </c:pt>
                <c:pt idx="199">
                  <c:v>2010000</c:v>
                </c:pt>
                <c:pt idx="200">
                  <c:v>2030000</c:v>
                </c:pt>
                <c:pt idx="201">
                  <c:v>2010000</c:v>
                </c:pt>
                <c:pt idx="202">
                  <c:v>1850000</c:v>
                </c:pt>
                <c:pt idx="203">
                  <c:v>1650000</c:v>
                </c:pt>
                <c:pt idx="204">
                  <c:v>1680000</c:v>
                </c:pt>
                <c:pt idx="205">
                  <c:v>1730000</c:v>
                </c:pt>
                <c:pt idx="206">
                  <c:v>1800000</c:v>
                </c:pt>
                <c:pt idx="207">
                  <c:v>1920000</c:v>
                </c:pt>
                <c:pt idx="208">
                  <c:v>1970000</c:v>
                </c:pt>
                <c:pt idx="209">
                  <c:v>1940000</c:v>
                </c:pt>
                <c:pt idx="210">
                  <c:v>1920000</c:v>
                </c:pt>
                <c:pt idx="211">
                  <c:v>1870000</c:v>
                </c:pt>
                <c:pt idx="212">
                  <c:v>1860000</c:v>
                </c:pt>
                <c:pt idx="213">
                  <c:v>1800000</c:v>
                </c:pt>
                <c:pt idx="214">
                  <c:v>1670000</c:v>
                </c:pt>
                <c:pt idx="215">
                  <c:v>1460000</c:v>
                </c:pt>
                <c:pt idx="216">
                  <c:v>1520000</c:v>
                </c:pt>
                <c:pt idx="217">
                  <c:v>1580000</c:v>
                </c:pt>
                <c:pt idx="218">
                  <c:v>1640000</c:v>
                </c:pt>
                <c:pt idx="219">
                  <c:v>1800000</c:v>
                </c:pt>
                <c:pt idx="220">
                  <c:v>1870000</c:v>
                </c:pt>
                <c:pt idx="221">
                  <c:v>1930000</c:v>
                </c:pt>
                <c:pt idx="222">
                  <c:v>1920000</c:v>
                </c:pt>
                <c:pt idx="223">
                  <c:v>1910000</c:v>
                </c:pt>
                <c:pt idx="224">
                  <c:v>1880000</c:v>
                </c:pt>
                <c:pt idx="225">
                  <c:v>1850000</c:v>
                </c:pt>
                <c:pt idx="226">
                  <c:v>1740000</c:v>
                </c:pt>
                <c:pt idx="227">
                  <c:v>1530000</c:v>
                </c:pt>
                <c:pt idx="228">
                  <c:v>1590000</c:v>
                </c:pt>
                <c:pt idx="229">
                  <c:v>1630000</c:v>
                </c:pt>
                <c:pt idx="230">
                  <c:v>1670000</c:v>
                </c:pt>
                <c:pt idx="231">
                  <c:v>1830000</c:v>
                </c:pt>
                <c:pt idx="232">
                  <c:v>1910000</c:v>
                </c:pt>
                <c:pt idx="233">
                  <c:v>1920000</c:v>
                </c:pt>
                <c:pt idx="234">
                  <c:v>1900000</c:v>
                </c:pt>
                <c:pt idx="235">
                  <c:v>1830000</c:v>
                </c:pt>
                <c:pt idx="236">
                  <c:v>1820000</c:v>
                </c:pt>
                <c:pt idx="237">
                  <c:v>1770000</c:v>
                </c:pt>
                <c:pt idx="238">
                  <c:v>1640000</c:v>
                </c:pt>
                <c:pt idx="239">
                  <c:v>1390000</c:v>
                </c:pt>
                <c:pt idx="240">
                  <c:v>1400000</c:v>
                </c:pt>
                <c:pt idx="241">
                  <c:v>1460000</c:v>
                </c:pt>
                <c:pt idx="242">
                  <c:v>1490000</c:v>
                </c:pt>
                <c:pt idx="243">
                  <c:v>1460000</c:v>
                </c:pt>
                <c:pt idx="244">
                  <c:v>1550000</c:v>
                </c:pt>
                <c:pt idx="245">
                  <c:v>1540000</c:v>
                </c:pt>
                <c:pt idx="246">
                  <c:v>1500000</c:v>
                </c:pt>
                <c:pt idx="247">
                  <c:v>1490000</c:v>
                </c:pt>
                <c:pt idx="248">
                  <c:v>1460000</c:v>
                </c:pt>
                <c:pt idx="249">
                  <c:v>1420000</c:v>
                </c:pt>
                <c:pt idx="250">
                  <c:v>1280000</c:v>
                </c:pt>
                <c:pt idx="251">
                  <c:v>1060000</c:v>
                </c:pt>
                <c:pt idx="252">
                  <c:v>1030000</c:v>
                </c:pt>
                <c:pt idx="253">
                  <c:v>1030000</c:v>
                </c:pt>
                <c:pt idx="254">
                  <c:v>1050000</c:v>
                </c:pt>
                <c:pt idx="255">
                  <c:v>1150000</c:v>
                </c:pt>
                <c:pt idx="256">
                  <c:v>1210000</c:v>
                </c:pt>
                <c:pt idx="257">
                  <c:v>1230000</c:v>
                </c:pt>
                <c:pt idx="258">
                  <c:v>1310000</c:v>
                </c:pt>
                <c:pt idx="259">
                  <c:v>1280000</c:v>
                </c:pt>
                <c:pt idx="260">
                  <c:v>1260000</c:v>
                </c:pt>
                <c:pt idx="261">
                  <c:v>1230000</c:v>
                </c:pt>
                <c:pt idx="262">
                  <c:v>1110000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79-4CE6-ADFE-80AE204C5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12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Sheet1!$A$2:$A$265</c:f>
              <c:strCache>
                <c:ptCount val="264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</c:strCache>
            </c:strRef>
          </c:cat>
          <c:val>
            <c:numRef>
              <c:f>Sheet1!$B$2:$B$265</c:f>
              <c:numCache>
                <c:formatCode>General</c:formatCode>
                <c:ptCount val="264"/>
                <c:pt idx="0">
                  <c:v>1268</c:v>
                </c:pt>
                <c:pt idx="1">
                  <c:v>1255</c:v>
                </c:pt>
                <c:pt idx="2">
                  <c:v>1313</c:v>
                </c:pt>
                <c:pt idx="3">
                  <c:v>1275</c:v>
                </c:pt>
                <c:pt idx="4">
                  <c:v>1230</c:v>
                </c:pt>
                <c:pt idx="5">
                  <c:v>1202</c:v>
                </c:pt>
                <c:pt idx="6">
                  <c:v>1142</c:v>
                </c:pt>
                <c:pt idx="7">
                  <c:v>1231</c:v>
                </c:pt>
                <c:pt idx="8">
                  <c:v>1195</c:v>
                </c:pt>
                <c:pt idx="9">
                  <c:v>1235</c:v>
                </c:pt>
                <c:pt idx="10">
                  <c:v>1212</c:v>
                </c:pt>
                <c:pt idx="11">
                  <c:v>1226</c:v>
                </c:pt>
                <c:pt idx="12">
                  <c:v>1275</c:v>
                </c:pt>
                <c:pt idx="13">
                  <c:v>1280</c:v>
                </c:pt>
                <c:pt idx="14">
                  <c:v>1218</c:v>
                </c:pt>
                <c:pt idx="15">
                  <c:v>1311</c:v>
                </c:pt>
                <c:pt idx="16">
                  <c:v>1285</c:v>
                </c:pt>
                <c:pt idx="17">
                  <c:v>1295</c:v>
                </c:pt>
                <c:pt idx="18">
                  <c:v>1298</c:v>
                </c:pt>
                <c:pt idx="19">
                  <c:v>1286</c:v>
                </c:pt>
                <c:pt idx="20">
                  <c:v>1243</c:v>
                </c:pt>
                <c:pt idx="21">
                  <c:v>1240</c:v>
                </c:pt>
                <c:pt idx="22">
                  <c:v>1244</c:v>
                </c:pt>
                <c:pt idx="23">
                  <c:v>1285</c:v>
                </c:pt>
                <c:pt idx="24">
                  <c:v>1318</c:v>
                </c:pt>
                <c:pt idx="25">
                  <c:v>1501</c:v>
                </c:pt>
                <c:pt idx="26">
                  <c:v>1292</c:v>
                </c:pt>
                <c:pt idx="27">
                  <c:v>1277</c:v>
                </c:pt>
                <c:pt idx="28">
                  <c:v>1402</c:v>
                </c:pt>
                <c:pt idx="29">
                  <c:v>1368</c:v>
                </c:pt>
                <c:pt idx="30">
                  <c:v>1323</c:v>
                </c:pt>
                <c:pt idx="31">
                  <c:v>1247</c:v>
                </c:pt>
                <c:pt idx="32">
                  <c:v>1446</c:v>
                </c:pt>
                <c:pt idx="33">
                  <c:v>1352</c:v>
                </c:pt>
                <c:pt idx="34">
                  <c:v>1394</c:v>
                </c:pt>
                <c:pt idx="35">
                  <c:v>1439</c:v>
                </c:pt>
                <c:pt idx="36">
                  <c:v>1537</c:v>
                </c:pt>
                <c:pt idx="37">
                  <c:v>1301</c:v>
                </c:pt>
                <c:pt idx="38">
                  <c:v>1399</c:v>
                </c:pt>
                <c:pt idx="39">
                  <c:v>1374</c:v>
                </c:pt>
                <c:pt idx="40">
                  <c:v>1391</c:v>
                </c:pt>
                <c:pt idx="41">
                  <c:v>1513</c:v>
                </c:pt>
                <c:pt idx="42">
                  <c:v>1535</c:v>
                </c:pt>
                <c:pt idx="43">
                  <c:v>1484</c:v>
                </c:pt>
                <c:pt idx="44">
                  <c:v>1555</c:v>
                </c:pt>
                <c:pt idx="45">
                  <c:v>1631</c:v>
                </c:pt>
                <c:pt idx="46">
                  <c:v>1694</c:v>
                </c:pt>
                <c:pt idx="47">
                  <c:v>1647</c:v>
                </c:pt>
                <c:pt idx="48">
                  <c:v>1560</c:v>
                </c:pt>
                <c:pt idx="49">
                  <c:v>1481</c:v>
                </c:pt>
                <c:pt idx="50">
                  <c:v>1632</c:v>
                </c:pt>
                <c:pt idx="51">
                  <c:v>1646</c:v>
                </c:pt>
                <c:pt idx="52">
                  <c:v>1652</c:v>
                </c:pt>
                <c:pt idx="53">
                  <c:v>1526</c:v>
                </c:pt>
                <c:pt idx="54">
                  <c:v>1675</c:v>
                </c:pt>
                <c:pt idx="55">
                  <c:v>1691</c:v>
                </c:pt>
                <c:pt idx="56">
                  <c:v>1555</c:v>
                </c:pt>
                <c:pt idx="57">
                  <c:v>1660</c:v>
                </c:pt>
                <c:pt idx="58">
                  <c:v>1458</c:v>
                </c:pt>
                <c:pt idx="59">
                  <c:v>1714</c:v>
                </c:pt>
                <c:pt idx="60">
                  <c:v>1739</c:v>
                </c:pt>
                <c:pt idx="61">
                  <c:v>1792</c:v>
                </c:pt>
                <c:pt idx="62">
                  <c:v>1583</c:v>
                </c:pt>
                <c:pt idx="63">
                  <c:v>1658</c:v>
                </c:pt>
                <c:pt idx="64">
                  <c:v>1714</c:v>
                </c:pt>
                <c:pt idx="65">
                  <c:v>1719</c:v>
                </c:pt>
                <c:pt idx="66">
                  <c:v>1724</c:v>
                </c:pt>
                <c:pt idx="67">
                  <c:v>1728</c:v>
                </c:pt>
                <c:pt idx="68">
                  <c:v>1789</c:v>
                </c:pt>
                <c:pt idx="69">
                  <c:v>1740</c:v>
                </c:pt>
                <c:pt idx="70">
                  <c:v>1808</c:v>
                </c:pt>
                <c:pt idx="71">
                  <c:v>1628</c:v>
                </c:pt>
                <c:pt idx="72">
                  <c:v>1823</c:v>
                </c:pt>
                <c:pt idx="73">
                  <c:v>1804</c:v>
                </c:pt>
                <c:pt idx="74">
                  <c:v>1601</c:v>
                </c:pt>
                <c:pt idx="75">
                  <c:v>1511</c:v>
                </c:pt>
                <c:pt idx="76">
                  <c:v>1570</c:v>
                </c:pt>
                <c:pt idx="77">
                  <c:v>1451</c:v>
                </c:pt>
                <c:pt idx="78">
                  <c:v>1424</c:v>
                </c:pt>
                <c:pt idx="79">
                  <c:v>1364</c:v>
                </c:pt>
                <c:pt idx="80">
                  <c:v>1384</c:v>
                </c:pt>
                <c:pt idx="81">
                  <c:v>1212</c:v>
                </c:pt>
                <c:pt idx="82">
                  <c:v>1290</c:v>
                </c:pt>
                <c:pt idx="83">
                  <c:v>1249</c:v>
                </c:pt>
                <c:pt idx="84">
                  <c:v>1130</c:v>
                </c:pt>
                <c:pt idx="85">
                  <c:v>1189</c:v>
                </c:pt>
                <c:pt idx="86">
                  <c:v>1202</c:v>
                </c:pt>
                <c:pt idx="87">
                  <c:v>1197</c:v>
                </c:pt>
                <c:pt idx="88">
                  <c:v>1130</c:v>
                </c:pt>
                <c:pt idx="89">
                  <c:v>1131</c:v>
                </c:pt>
                <c:pt idx="90">
                  <c:v>1042</c:v>
                </c:pt>
                <c:pt idx="91">
                  <c:v>957</c:v>
                </c:pt>
                <c:pt idx="92">
                  <c:v>935</c:v>
                </c:pt>
                <c:pt idx="93">
                  <c:v>878</c:v>
                </c:pt>
                <c:pt idx="94">
                  <c:v>833</c:v>
                </c:pt>
                <c:pt idx="95">
                  <c:v>805</c:v>
                </c:pt>
                <c:pt idx="96">
                  <c:v>773</c:v>
                </c:pt>
                <c:pt idx="97">
                  <c:v>724</c:v>
                </c:pt>
                <c:pt idx="98">
                  <c:v>728</c:v>
                </c:pt>
                <c:pt idx="99">
                  <c:v>682</c:v>
                </c:pt>
                <c:pt idx="100">
                  <c:v>679</c:v>
                </c:pt>
                <c:pt idx="101">
                  <c:v>647</c:v>
                </c:pt>
                <c:pt idx="102">
                  <c:v>615</c:v>
                </c:pt>
                <c:pt idx="103">
                  <c:v>607</c:v>
                </c:pt>
                <c:pt idx="104">
                  <c:v>537</c:v>
                </c:pt>
                <c:pt idx="105">
                  <c:v>542</c:v>
                </c:pt>
                <c:pt idx="106">
                  <c:v>459</c:v>
                </c:pt>
                <c:pt idx="107">
                  <c:v>403</c:v>
                </c:pt>
                <c:pt idx="108">
                  <c:v>358</c:v>
                </c:pt>
                <c:pt idx="109">
                  <c:v>358</c:v>
                </c:pt>
                <c:pt idx="110">
                  <c:v>353</c:v>
                </c:pt>
                <c:pt idx="111">
                  <c:v>387</c:v>
                </c:pt>
                <c:pt idx="112">
                  <c:v>408</c:v>
                </c:pt>
                <c:pt idx="113">
                  <c:v>482</c:v>
                </c:pt>
                <c:pt idx="114">
                  <c:v>509</c:v>
                </c:pt>
                <c:pt idx="115">
                  <c:v>487</c:v>
                </c:pt>
                <c:pt idx="116">
                  <c:v>510</c:v>
                </c:pt>
                <c:pt idx="117">
                  <c:v>476</c:v>
                </c:pt>
                <c:pt idx="118">
                  <c:v>497</c:v>
                </c:pt>
                <c:pt idx="119">
                  <c:v>484</c:v>
                </c:pt>
                <c:pt idx="120">
                  <c:v>510</c:v>
                </c:pt>
                <c:pt idx="121">
                  <c:v>526</c:v>
                </c:pt>
                <c:pt idx="122">
                  <c:v>542</c:v>
                </c:pt>
                <c:pt idx="123">
                  <c:v>566</c:v>
                </c:pt>
                <c:pt idx="124">
                  <c:v>457</c:v>
                </c:pt>
                <c:pt idx="125">
                  <c:v>445</c:v>
                </c:pt>
                <c:pt idx="126">
                  <c:v>426</c:v>
                </c:pt>
                <c:pt idx="127">
                  <c:v>417</c:v>
                </c:pt>
                <c:pt idx="128">
                  <c:v>449</c:v>
                </c:pt>
                <c:pt idx="129">
                  <c:v>438</c:v>
                </c:pt>
                <c:pt idx="130">
                  <c:v>452</c:v>
                </c:pt>
                <c:pt idx="131">
                  <c:v>429</c:v>
                </c:pt>
                <c:pt idx="132">
                  <c:v>430</c:v>
                </c:pt>
                <c:pt idx="133">
                  <c:v>391</c:v>
                </c:pt>
                <c:pt idx="134">
                  <c:v>429</c:v>
                </c:pt>
                <c:pt idx="135">
                  <c:v>415</c:v>
                </c:pt>
                <c:pt idx="136">
                  <c:v>414</c:v>
                </c:pt>
                <c:pt idx="137">
                  <c:v>435</c:v>
                </c:pt>
                <c:pt idx="138">
                  <c:v>432</c:v>
                </c:pt>
                <c:pt idx="139">
                  <c:v>422</c:v>
                </c:pt>
                <c:pt idx="140">
                  <c:v>418</c:v>
                </c:pt>
                <c:pt idx="141">
                  <c:v>439</c:v>
                </c:pt>
                <c:pt idx="142">
                  <c:v>465</c:v>
                </c:pt>
                <c:pt idx="143">
                  <c:v>522</c:v>
                </c:pt>
                <c:pt idx="144">
                  <c:v>518</c:v>
                </c:pt>
                <c:pt idx="145">
                  <c:v>466</c:v>
                </c:pt>
                <c:pt idx="146">
                  <c:v>472</c:v>
                </c:pt>
                <c:pt idx="147">
                  <c:v>504</c:v>
                </c:pt>
                <c:pt idx="148">
                  <c:v>518</c:v>
                </c:pt>
                <c:pt idx="149">
                  <c:v>524</c:v>
                </c:pt>
                <c:pt idx="150">
                  <c:v>517</c:v>
                </c:pt>
                <c:pt idx="151">
                  <c:v>536</c:v>
                </c:pt>
                <c:pt idx="152">
                  <c:v>594</c:v>
                </c:pt>
                <c:pt idx="153">
                  <c:v>611</c:v>
                </c:pt>
                <c:pt idx="154">
                  <c:v>569</c:v>
                </c:pt>
                <c:pt idx="155">
                  <c:v>615</c:v>
                </c:pt>
                <c:pt idx="156">
                  <c:v>604</c:v>
                </c:pt>
                <c:pt idx="157">
                  <c:v>651</c:v>
                </c:pt>
                <c:pt idx="158">
                  <c:v>624</c:v>
                </c:pt>
                <c:pt idx="159">
                  <c:v>587</c:v>
                </c:pt>
                <c:pt idx="160">
                  <c:v>608</c:v>
                </c:pt>
                <c:pt idx="161">
                  <c:v>614</c:v>
                </c:pt>
                <c:pt idx="162">
                  <c:v>593</c:v>
                </c:pt>
                <c:pt idx="163">
                  <c:v>631</c:v>
                </c:pt>
                <c:pt idx="164">
                  <c:v>577</c:v>
                </c:pt>
                <c:pt idx="165">
                  <c:v>595</c:v>
                </c:pt>
                <c:pt idx="166">
                  <c:v>699</c:v>
                </c:pt>
                <c:pt idx="167">
                  <c:v>647</c:v>
                </c:pt>
                <c:pt idx="168">
                  <c:v>567</c:v>
                </c:pt>
                <c:pt idx="169">
                  <c:v>594</c:v>
                </c:pt>
                <c:pt idx="170">
                  <c:v>652</c:v>
                </c:pt>
                <c:pt idx="171">
                  <c:v>646</c:v>
                </c:pt>
                <c:pt idx="172">
                  <c:v>652</c:v>
                </c:pt>
                <c:pt idx="173">
                  <c:v>603</c:v>
                </c:pt>
                <c:pt idx="174">
                  <c:v>656</c:v>
                </c:pt>
                <c:pt idx="175">
                  <c:v>644</c:v>
                </c:pt>
                <c:pt idx="176">
                  <c:v>664</c:v>
                </c:pt>
                <c:pt idx="177">
                  <c:v>699</c:v>
                </c:pt>
                <c:pt idx="178">
                  <c:v>658</c:v>
                </c:pt>
                <c:pt idx="179">
                  <c:v>720</c:v>
                </c:pt>
                <c:pt idx="180">
                  <c:v>703</c:v>
                </c:pt>
                <c:pt idx="181">
                  <c:v>584</c:v>
                </c:pt>
                <c:pt idx="182">
                  <c:v>627</c:v>
                </c:pt>
                <c:pt idx="183">
                  <c:v>742</c:v>
                </c:pt>
                <c:pt idx="184">
                  <c:v>708</c:v>
                </c:pt>
                <c:pt idx="185">
                  <c:v>700</c:v>
                </c:pt>
                <c:pt idx="186">
                  <c:v>759</c:v>
                </c:pt>
                <c:pt idx="187">
                  <c:v>734</c:v>
                </c:pt>
                <c:pt idx="188">
                  <c:v>746</c:v>
                </c:pt>
                <c:pt idx="189">
                  <c:v>705</c:v>
                </c:pt>
                <c:pt idx="190">
                  <c:v>774</c:v>
                </c:pt>
                <c:pt idx="191">
                  <c:v>765</c:v>
                </c:pt>
                <c:pt idx="192">
                  <c:v>752</c:v>
                </c:pt>
                <c:pt idx="193">
                  <c:v>859</c:v>
                </c:pt>
                <c:pt idx="194">
                  <c:v>753</c:v>
                </c:pt>
                <c:pt idx="195">
                  <c:v>777</c:v>
                </c:pt>
                <c:pt idx="196">
                  <c:v>753</c:v>
                </c:pt>
                <c:pt idx="197">
                  <c:v>769</c:v>
                </c:pt>
                <c:pt idx="198">
                  <c:v>769</c:v>
                </c:pt>
                <c:pt idx="199">
                  <c:v>734</c:v>
                </c:pt>
                <c:pt idx="200">
                  <c:v>777</c:v>
                </c:pt>
                <c:pt idx="201">
                  <c:v>859</c:v>
                </c:pt>
                <c:pt idx="202">
                  <c:v>817</c:v>
                </c:pt>
                <c:pt idx="203">
                  <c:v>801</c:v>
                </c:pt>
                <c:pt idx="204">
                  <c:v>792</c:v>
                </c:pt>
                <c:pt idx="205">
                  <c:v>874</c:v>
                </c:pt>
                <c:pt idx="206">
                  <c:v>838</c:v>
                </c:pt>
                <c:pt idx="207">
                  <c:v>824</c:v>
                </c:pt>
                <c:pt idx="208">
                  <c:v>828</c:v>
                </c:pt>
                <c:pt idx="209">
                  <c:v>863</c:v>
                </c:pt>
                <c:pt idx="210">
                  <c:v>840</c:v>
                </c:pt>
                <c:pt idx="211">
                  <c:v>866</c:v>
                </c:pt>
                <c:pt idx="212">
                  <c:v>835</c:v>
                </c:pt>
                <c:pt idx="213">
                  <c:v>871</c:v>
                </c:pt>
                <c:pt idx="214">
                  <c:v>931</c:v>
                </c:pt>
                <c:pt idx="215">
                  <c:v>828</c:v>
                </c:pt>
                <c:pt idx="216">
                  <c:v>883</c:v>
                </c:pt>
                <c:pt idx="217">
                  <c:v>902</c:v>
                </c:pt>
                <c:pt idx="218">
                  <c:v>886</c:v>
                </c:pt>
                <c:pt idx="219">
                  <c:v>916</c:v>
                </c:pt>
                <c:pt idx="220">
                  <c:v>957</c:v>
                </c:pt>
                <c:pt idx="221">
                  <c:v>865</c:v>
                </c:pt>
                <c:pt idx="222">
                  <c:v>860</c:v>
                </c:pt>
                <c:pt idx="223">
                  <c:v>896</c:v>
                </c:pt>
                <c:pt idx="224">
                  <c:v>867</c:v>
                </c:pt>
                <c:pt idx="225">
                  <c:v>862</c:v>
                </c:pt>
                <c:pt idx="226">
                  <c:v>786</c:v>
                </c:pt>
                <c:pt idx="227">
                  <c:v>777</c:v>
                </c:pt>
                <c:pt idx="228">
                  <c:v>940</c:v>
                </c:pt>
                <c:pt idx="229">
                  <c:v>788</c:v>
                </c:pt>
                <c:pt idx="230">
                  <c:v>843</c:v>
                </c:pt>
                <c:pt idx="231">
                  <c:v>880</c:v>
                </c:pt>
                <c:pt idx="232">
                  <c:v>843</c:v>
                </c:pt>
                <c:pt idx="233">
                  <c:v>864</c:v>
                </c:pt>
                <c:pt idx="234">
                  <c:v>887</c:v>
                </c:pt>
                <c:pt idx="235">
                  <c:v>899</c:v>
                </c:pt>
                <c:pt idx="236">
                  <c:v>910</c:v>
                </c:pt>
                <c:pt idx="237">
                  <c:v>889</c:v>
                </c:pt>
                <c:pt idx="238">
                  <c:v>917</c:v>
                </c:pt>
                <c:pt idx="239">
                  <c:v>1012</c:v>
                </c:pt>
                <c:pt idx="240">
                  <c:v>992</c:v>
                </c:pt>
                <c:pt idx="241">
                  <c:v>1055</c:v>
                </c:pt>
                <c:pt idx="242">
                  <c:v>895</c:v>
                </c:pt>
                <c:pt idx="243">
                  <c:v>685</c:v>
                </c:pt>
                <c:pt idx="244">
                  <c:v>733</c:v>
                </c:pt>
                <c:pt idx="245">
                  <c:v>903</c:v>
                </c:pt>
                <c:pt idx="246">
                  <c:v>995</c:v>
                </c:pt>
                <c:pt idx="247">
                  <c:v>1023</c:v>
                </c:pt>
                <c:pt idx="248">
                  <c:v>1105</c:v>
                </c:pt>
                <c:pt idx="249">
                  <c:v>1162</c:v>
                </c:pt>
                <c:pt idx="250">
                  <c:v>1182</c:v>
                </c:pt>
                <c:pt idx="251">
                  <c:v>1315</c:v>
                </c:pt>
                <c:pt idx="252">
                  <c:v>1143</c:v>
                </c:pt>
                <c:pt idx="253">
                  <c:v>1069</c:v>
                </c:pt>
                <c:pt idx="254">
                  <c:v>1255</c:v>
                </c:pt>
                <c:pt idx="255">
                  <c:v>1061</c:v>
                </c:pt>
                <c:pt idx="256">
                  <c:v>1098</c:v>
                </c:pt>
                <c:pt idx="257">
                  <c:v>1161</c:v>
                </c:pt>
                <c:pt idx="258">
                  <c:v>1112</c:v>
                </c:pt>
                <c:pt idx="259">
                  <c:v>1088</c:v>
                </c:pt>
                <c:pt idx="260">
                  <c:v>1089</c:v>
                </c:pt>
                <c:pt idx="261">
                  <c:v>1074</c:v>
                </c:pt>
                <c:pt idx="262">
                  <c:v>1199</c:v>
                </c:pt>
                <c:pt idx="263">
                  <c:v>1172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79-4CE6-ADFE-80AE204C5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6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14256631930119E-2"/>
          <c:y val="0.1037311401921726"/>
          <c:w val="0.8984067000878877"/>
          <c:h val="0.748475082799402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ln w="635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Sheet1!$A$2:$A$88</c:f>
              <c:strCache>
                <c:ptCount val="87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</c:strCache>
            </c:strRef>
          </c:cat>
          <c:val>
            <c:numRef>
              <c:f>Sheet1!$B$2:$B$88</c:f>
              <c:numCache>
                <c:formatCode>General</c:formatCode>
                <c:ptCount val="87"/>
                <c:pt idx="0">
                  <c:v>0.56999999999999995</c:v>
                </c:pt>
                <c:pt idx="1">
                  <c:v>0.56000000000000005</c:v>
                </c:pt>
                <c:pt idx="2">
                  <c:v>0.59</c:v>
                </c:pt>
                <c:pt idx="3">
                  <c:v>0.66</c:v>
                </c:pt>
                <c:pt idx="4">
                  <c:v>0.69</c:v>
                </c:pt>
                <c:pt idx="5">
                  <c:v>0.77</c:v>
                </c:pt>
                <c:pt idx="6">
                  <c:v>0.82</c:v>
                </c:pt>
                <c:pt idx="7">
                  <c:v>0.83</c:v>
                </c:pt>
                <c:pt idx="8">
                  <c:v>0.82</c:v>
                </c:pt>
                <c:pt idx="9">
                  <c:v>0.9</c:v>
                </c:pt>
                <c:pt idx="10">
                  <c:v>0.94</c:v>
                </c:pt>
                <c:pt idx="11">
                  <c:v>0.88</c:v>
                </c:pt>
                <c:pt idx="12">
                  <c:v>0.86</c:v>
                </c:pt>
                <c:pt idx="13">
                  <c:v>0.95</c:v>
                </c:pt>
                <c:pt idx="14">
                  <c:v>0.89</c:v>
                </c:pt>
                <c:pt idx="15">
                  <c:v>0.83</c:v>
                </c:pt>
                <c:pt idx="16">
                  <c:v>0.9</c:v>
                </c:pt>
                <c:pt idx="17">
                  <c:v>0.87</c:v>
                </c:pt>
                <c:pt idx="18">
                  <c:v>0.85</c:v>
                </c:pt>
                <c:pt idx="19">
                  <c:v>0.86</c:v>
                </c:pt>
                <c:pt idx="20">
                  <c:v>0.87</c:v>
                </c:pt>
                <c:pt idx="21">
                  <c:v>0.85</c:v>
                </c:pt>
                <c:pt idx="22">
                  <c:v>0.83</c:v>
                </c:pt>
                <c:pt idx="23">
                  <c:v>1.02</c:v>
                </c:pt>
                <c:pt idx="24">
                  <c:v>1.01</c:v>
                </c:pt>
                <c:pt idx="25">
                  <c:v>0.91</c:v>
                </c:pt>
                <c:pt idx="26">
                  <c:v>0.94</c:v>
                </c:pt>
                <c:pt idx="27">
                  <c:v>0.96</c:v>
                </c:pt>
                <c:pt idx="28">
                  <c:v>0.98</c:v>
                </c:pt>
                <c:pt idx="29">
                  <c:v>1.1100000000000001</c:v>
                </c:pt>
                <c:pt idx="30">
                  <c:v>1.26</c:v>
                </c:pt>
                <c:pt idx="31">
                  <c:v>1.48</c:v>
                </c:pt>
                <c:pt idx="32">
                  <c:v>1.63</c:v>
                </c:pt>
                <c:pt idx="33">
                  <c:v>1.83</c:v>
                </c:pt>
                <c:pt idx="34">
                  <c:v>2.2000000000000002</c:v>
                </c:pt>
                <c:pt idx="35">
                  <c:v>2.75</c:v>
                </c:pt>
                <c:pt idx="36">
                  <c:v>3.53</c:v>
                </c:pt>
                <c:pt idx="37">
                  <c:v>3.88</c:v>
                </c:pt>
                <c:pt idx="38">
                  <c:v>4.41</c:v>
                </c:pt>
                <c:pt idx="39">
                  <c:v>4.62</c:v>
                </c:pt>
                <c:pt idx="40">
                  <c:v>5.0199999999999996</c:v>
                </c:pt>
                <c:pt idx="41">
                  <c:v>4.82</c:v>
                </c:pt>
                <c:pt idx="42">
                  <c:v>4.34</c:v>
                </c:pt>
                <c:pt idx="43">
                  <c:v>3.65</c:v>
                </c:pt>
                <c:pt idx="44">
                  <c:v>3.62</c:v>
                </c:pt>
                <c:pt idx="45">
                  <c:v>3.61</c:v>
                </c:pt>
                <c:pt idx="46">
                  <c:v>3.5</c:v>
                </c:pt>
                <c:pt idx="47">
                  <c:v>3.11</c:v>
                </c:pt>
                <c:pt idx="48">
                  <c:v>3.06</c:v>
                </c:pt>
                <c:pt idx="49">
                  <c:v>3.19</c:v>
                </c:pt>
                <c:pt idx="50">
                  <c:v>2.96</c:v>
                </c:pt>
                <c:pt idx="51">
                  <c:v>2.89</c:v>
                </c:pt>
                <c:pt idx="52">
                  <c:v>2.88</c:v>
                </c:pt>
                <c:pt idx="53">
                  <c:v>2.65</c:v>
                </c:pt>
                <c:pt idx="54">
                  <c:v>2.56</c:v>
                </c:pt>
                <c:pt idx="55">
                  <c:v>2.4500000000000002</c:v>
                </c:pt>
                <c:pt idx="56">
                  <c:v>2.41</c:v>
                </c:pt>
                <c:pt idx="57">
                  <c:v>2.4</c:v>
                </c:pt>
                <c:pt idx="58">
                  <c:v>2.2400000000000002</c:v>
                </c:pt>
                <c:pt idx="59">
                  <c:v>2.16</c:v>
                </c:pt>
                <c:pt idx="60">
                  <c:v>2.04</c:v>
                </c:pt>
                <c:pt idx="61">
                  <c:v>1.92</c:v>
                </c:pt>
                <c:pt idx="62">
                  <c:v>1.69</c:v>
                </c:pt>
                <c:pt idx="63">
                  <c:v>1.61</c:v>
                </c:pt>
                <c:pt idx="64">
                  <c:v>1.57</c:v>
                </c:pt>
                <c:pt idx="65">
                  <c:v>1.5</c:v>
                </c:pt>
                <c:pt idx="66">
                  <c:v>1.42</c:v>
                </c:pt>
                <c:pt idx="67">
                  <c:v>1.54</c:v>
                </c:pt>
                <c:pt idx="68">
                  <c:v>1.39</c:v>
                </c:pt>
                <c:pt idx="69">
                  <c:v>1.23</c:v>
                </c:pt>
                <c:pt idx="70">
                  <c:v>1.3</c:v>
                </c:pt>
                <c:pt idx="71">
                  <c:v>1.65</c:v>
                </c:pt>
                <c:pt idx="72">
                  <c:v>1.47</c:v>
                </c:pt>
                <c:pt idx="73">
                  <c:v>1.29</c:v>
                </c:pt>
                <c:pt idx="74">
                  <c:v>1.18</c:v>
                </c:pt>
                <c:pt idx="75">
                  <c:v>1.03</c:v>
                </c:pt>
                <c:pt idx="76">
                  <c:v>1.03</c:v>
                </c:pt>
                <c:pt idx="77">
                  <c:v>1.1000000000000001</c:v>
                </c:pt>
                <c:pt idx="78">
                  <c:v>1.02</c:v>
                </c:pt>
                <c:pt idx="79">
                  <c:v>0.9</c:v>
                </c:pt>
                <c:pt idx="80">
                  <c:v>0.93</c:v>
                </c:pt>
                <c:pt idx="81">
                  <c:v>3.72</c:v>
                </c:pt>
                <c:pt idx="82">
                  <c:v>4.78</c:v>
                </c:pt>
                <c:pt idx="83">
                  <c:v>4.18</c:v>
                </c:pt>
                <c:pt idx="84">
                  <c:v>4.25</c:v>
                </c:pt>
                <c:pt idx="85">
                  <c:v>3.53</c:v>
                </c:pt>
                <c:pt idx="86">
                  <c:v>2.85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1-48C5-B084-0F310CF240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Sheet1!$A$2:$A$88</c:f>
              <c:strCache>
                <c:ptCount val="87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</c:strCache>
            </c:strRef>
          </c:cat>
          <c:val>
            <c:numRef>
              <c:f>Sheet1!$C$2:$C$88</c:f>
              <c:numCache>
                <c:formatCode>General</c:formatCode>
                <c:ptCount val="87"/>
                <c:pt idx="0">
                  <c:v>0.36</c:v>
                </c:pt>
                <c:pt idx="1">
                  <c:v>0.31</c:v>
                </c:pt>
                <c:pt idx="2">
                  <c:v>0.44</c:v>
                </c:pt>
                <c:pt idx="3">
                  <c:v>0.41</c:v>
                </c:pt>
                <c:pt idx="4">
                  <c:v>0.39</c:v>
                </c:pt>
                <c:pt idx="5">
                  <c:v>0.48</c:v>
                </c:pt>
                <c:pt idx="6">
                  <c:v>0.48</c:v>
                </c:pt>
                <c:pt idx="7">
                  <c:v>0.44</c:v>
                </c:pt>
                <c:pt idx="8">
                  <c:v>0.44</c:v>
                </c:pt>
                <c:pt idx="9">
                  <c:v>0.5</c:v>
                </c:pt>
                <c:pt idx="10">
                  <c:v>0.45</c:v>
                </c:pt>
                <c:pt idx="11">
                  <c:v>0.41</c:v>
                </c:pt>
                <c:pt idx="12">
                  <c:v>0.41</c:v>
                </c:pt>
                <c:pt idx="13">
                  <c:v>0.36</c:v>
                </c:pt>
                <c:pt idx="14">
                  <c:v>0.44</c:v>
                </c:pt>
                <c:pt idx="15">
                  <c:v>0.45</c:v>
                </c:pt>
                <c:pt idx="16">
                  <c:v>0.47</c:v>
                </c:pt>
                <c:pt idx="17">
                  <c:v>0.4</c:v>
                </c:pt>
                <c:pt idx="18">
                  <c:v>0.4</c:v>
                </c:pt>
                <c:pt idx="19">
                  <c:v>0.46</c:v>
                </c:pt>
                <c:pt idx="20">
                  <c:v>0.42</c:v>
                </c:pt>
                <c:pt idx="21">
                  <c:v>0.39</c:v>
                </c:pt>
                <c:pt idx="22">
                  <c:v>0.41</c:v>
                </c:pt>
                <c:pt idx="23">
                  <c:v>0.42</c:v>
                </c:pt>
                <c:pt idx="24">
                  <c:v>0.41</c:v>
                </c:pt>
                <c:pt idx="25">
                  <c:v>0.43</c:v>
                </c:pt>
                <c:pt idx="26">
                  <c:v>0.46</c:v>
                </c:pt>
                <c:pt idx="27">
                  <c:v>0.54</c:v>
                </c:pt>
                <c:pt idx="28">
                  <c:v>0.57999999999999996</c:v>
                </c:pt>
                <c:pt idx="29">
                  <c:v>0.65</c:v>
                </c:pt>
                <c:pt idx="30">
                  <c:v>0.78</c:v>
                </c:pt>
                <c:pt idx="31">
                  <c:v>0.83</c:v>
                </c:pt>
                <c:pt idx="32">
                  <c:v>0.99</c:v>
                </c:pt>
                <c:pt idx="33">
                  <c:v>1.19</c:v>
                </c:pt>
                <c:pt idx="34">
                  <c:v>1.07</c:v>
                </c:pt>
                <c:pt idx="35">
                  <c:v>1.01</c:v>
                </c:pt>
                <c:pt idx="36">
                  <c:v>1.34</c:v>
                </c:pt>
                <c:pt idx="37">
                  <c:v>1.47</c:v>
                </c:pt>
                <c:pt idx="38">
                  <c:v>1.42</c:v>
                </c:pt>
                <c:pt idx="39">
                  <c:v>1.1399999999999999</c:v>
                </c:pt>
                <c:pt idx="40">
                  <c:v>1.17</c:v>
                </c:pt>
                <c:pt idx="41">
                  <c:v>1.17</c:v>
                </c:pt>
                <c:pt idx="42">
                  <c:v>1.32</c:v>
                </c:pt>
                <c:pt idx="43">
                  <c:v>1.29</c:v>
                </c:pt>
                <c:pt idx="44">
                  <c:v>1.03</c:v>
                </c:pt>
                <c:pt idx="45">
                  <c:v>1.01</c:v>
                </c:pt>
                <c:pt idx="46">
                  <c:v>1.04</c:v>
                </c:pt>
                <c:pt idx="47">
                  <c:v>1.04</c:v>
                </c:pt>
                <c:pt idx="48">
                  <c:v>0.93</c:v>
                </c:pt>
                <c:pt idx="49">
                  <c:v>1.03</c:v>
                </c:pt>
                <c:pt idx="50">
                  <c:v>0.86</c:v>
                </c:pt>
                <c:pt idx="51">
                  <c:v>0.7</c:v>
                </c:pt>
                <c:pt idx="52">
                  <c:v>0.7</c:v>
                </c:pt>
                <c:pt idx="53">
                  <c:v>0.68</c:v>
                </c:pt>
                <c:pt idx="54">
                  <c:v>0.56999999999999995</c:v>
                </c:pt>
                <c:pt idx="55">
                  <c:v>0.54</c:v>
                </c:pt>
                <c:pt idx="56">
                  <c:v>0.45</c:v>
                </c:pt>
                <c:pt idx="57">
                  <c:v>0.41</c:v>
                </c:pt>
                <c:pt idx="58">
                  <c:v>0.41</c:v>
                </c:pt>
                <c:pt idx="59">
                  <c:v>0.47</c:v>
                </c:pt>
                <c:pt idx="60">
                  <c:v>0.46</c:v>
                </c:pt>
                <c:pt idx="61">
                  <c:v>0.41</c:v>
                </c:pt>
                <c:pt idx="62">
                  <c:v>0.37</c:v>
                </c:pt>
                <c:pt idx="63">
                  <c:v>0.36</c:v>
                </c:pt>
                <c:pt idx="64">
                  <c:v>0.35</c:v>
                </c:pt>
                <c:pt idx="65">
                  <c:v>0.34</c:v>
                </c:pt>
                <c:pt idx="66">
                  <c:v>0.3</c:v>
                </c:pt>
                <c:pt idx="67">
                  <c:v>0.27</c:v>
                </c:pt>
                <c:pt idx="68">
                  <c:v>0.3</c:v>
                </c:pt>
                <c:pt idx="69">
                  <c:v>0.27</c:v>
                </c:pt>
                <c:pt idx="70">
                  <c:v>0.25</c:v>
                </c:pt>
                <c:pt idx="71">
                  <c:v>0.24</c:v>
                </c:pt>
                <c:pt idx="72">
                  <c:v>0.28000000000000003</c:v>
                </c:pt>
                <c:pt idx="73">
                  <c:v>0.25</c:v>
                </c:pt>
                <c:pt idx="74">
                  <c:v>0.23</c:v>
                </c:pt>
                <c:pt idx="75">
                  <c:v>0.25</c:v>
                </c:pt>
                <c:pt idx="76">
                  <c:v>0.22</c:v>
                </c:pt>
                <c:pt idx="77">
                  <c:v>0.25</c:v>
                </c:pt>
                <c:pt idx="78">
                  <c:v>0.21</c:v>
                </c:pt>
                <c:pt idx="79">
                  <c:v>0.22</c:v>
                </c:pt>
                <c:pt idx="80">
                  <c:v>0.18</c:v>
                </c:pt>
                <c:pt idx="81">
                  <c:v>0.03</c:v>
                </c:pt>
                <c:pt idx="82">
                  <c:v>0.03</c:v>
                </c:pt>
                <c:pt idx="83">
                  <c:v>0.03</c:v>
                </c:pt>
                <c:pt idx="84">
                  <c:v>0.03</c:v>
                </c:pt>
                <c:pt idx="85">
                  <c:v>0.04</c:v>
                </c:pt>
                <c:pt idx="86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71-48C5-B084-0F310CF24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7188703"/>
        <c:axId val="55746639"/>
      </c:lineChart>
      <c:catAx>
        <c:axId val="155718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6639"/>
        <c:crosses val="autoZero"/>
        <c:auto val="1"/>
        <c:lblAlgn val="ctr"/>
        <c:lblOffset val="100"/>
        <c:tickLblSkip val="4"/>
        <c:noMultiLvlLbl val="0"/>
      </c:catAx>
      <c:valAx>
        <c:axId val="5574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1887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27581472583524E-2"/>
          <c:y val="3.9892176100205207E-2"/>
          <c:w val="0.92843157626130068"/>
          <c:h val="0.7546398075796043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Sheet1!$A$2:$A$260</c:f>
              <c:strCache>
                <c:ptCount val="259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</c:strCache>
            </c:strRef>
          </c:cat>
          <c:val>
            <c:numRef>
              <c:f>Sheet1!$B$2:$B$260</c:f>
              <c:numCache>
                <c:formatCode>General</c:formatCode>
                <c:ptCount val="259"/>
                <c:pt idx="0">
                  <c:v>2403000</c:v>
                </c:pt>
                <c:pt idx="1">
                  <c:v>2414000</c:v>
                </c:pt>
                <c:pt idx="2">
                  <c:v>2401000</c:v>
                </c:pt>
                <c:pt idx="3">
                  <c:v>2396000</c:v>
                </c:pt>
                <c:pt idx="4">
                  <c:v>2397000</c:v>
                </c:pt>
                <c:pt idx="5">
                  <c:v>2404000</c:v>
                </c:pt>
                <c:pt idx="6">
                  <c:v>2409000</c:v>
                </c:pt>
                <c:pt idx="7">
                  <c:v>2410000</c:v>
                </c:pt>
                <c:pt idx="8">
                  <c:v>2423000</c:v>
                </c:pt>
                <c:pt idx="9">
                  <c:v>2418000</c:v>
                </c:pt>
                <c:pt idx="10">
                  <c:v>2414000</c:v>
                </c:pt>
                <c:pt idx="11">
                  <c:v>2404000</c:v>
                </c:pt>
                <c:pt idx="12">
                  <c:v>2392000</c:v>
                </c:pt>
                <c:pt idx="13">
                  <c:v>2372000</c:v>
                </c:pt>
                <c:pt idx="14">
                  <c:v>2378000</c:v>
                </c:pt>
                <c:pt idx="15">
                  <c:v>2387000</c:v>
                </c:pt>
                <c:pt idx="16">
                  <c:v>2392000</c:v>
                </c:pt>
                <c:pt idx="17">
                  <c:v>2400000</c:v>
                </c:pt>
                <c:pt idx="18">
                  <c:v>2396000</c:v>
                </c:pt>
                <c:pt idx="19">
                  <c:v>2400000</c:v>
                </c:pt>
                <c:pt idx="20">
                  <c:v>2403000</c:v>
                </c:pt>
                <c:pt idx="21">
                  <c:v>2411000</c:v>
                </c:pt>
                <c:pt idx="22">
                  <c:v>2418000</c:v>
                </c:pt>
                <c:pt idx="23">
                  <c:v>2420000</c:v>
                </c:pt>
                <c:pt idx="24">
                  <c:v>2419000</c:v>
                </c:pt>
                <c:pt idx="25">
                  <c:v>2429000</c:v>
                </c:pt>
                <c:pt idx="26">
                  <c:v>2439000</c:v>
                </c:pt>
                <c:pt idx="27">
                  <c:v>2436000</c:v>
                </c:pt>
                <c:pt idx="28">
                  <c:v>2435000</c:v>
                </c:pt>
                <c:pt idx="29">
                  <c:v>2432000</c:v>
                </c:pt>
                <c:pt idx="30">
                  <c:v>2434000</c:v>
                </c:pt>
                <c:pt idx="31">
                  <c:v>2433000</c:v>
                </c:pt>
                <c:pt idx="32">
                  <c:v>2431000</c:v>
                </c:pt>
                <c:pt idx="33">
                  <c:v>2429000</c:v>
                </c:pt>
                <c:pt idx="34">
                  <c:v>2433000</c:v>
                </c:pt>
                <c:pt idx="35">
                  <c:v>2438000</c:v>
                </c:pt>
                <c:pt idx="36">
                  <c:v>2436000</c:v>
                </c:pt>
                <c:pt idx="37">
                  <c:v>2427000</c:v>
                </c:pt>
                <c:pt idx="38">
                  <c:v>2413000</c:v>
                </c:pt>
                <c:pt idx="39">
                  <c:v>2407000</c:v>
                </c:pt>
                <c:pt idx="40">
                  <c:v>2404000</c:v>
                </c:pt>
                <c:pt idx="41">
                  <c:v>2409000</c:v>
                </c:pt>
                <c:pt idx="42">
                  <c:v>2408000</c:v>
                </c:pt>
                <c:pt idx="43">
                  <c:v>2406000</c:v>
                </c:pt>
                <c:pt idx="44">
                  <c:v>2408000</c:v>
                </c:pt>
                <c:pt idx="45">
                  <c:v>2412000</c:v>
                </c:pt>
                <c:pt idx="46">
                  <c:v>2408000</c:v>
                </c:pt>
                <c:pt idx="47">
                  <c:v>2423000</c:v>
                </c:pt>
                <c:pt idx="48">
                  <c:v>2435000</c:v>
                </c:pt>
                <c:pt idx="49">
                  <c:v>2438000</c:v>
                </c:pt>
                <c:pt idx="50">
                  <c:v>2438000</c:v>
                </c:pt>
                <c:pt idx="51">
                  <c:v>2441000</c:v>
                </c:pt>
                <c:pt idx="52">
                  <c:v>2439000</c:v>
                </c:pt>
                <c:pt idx="53">
                  <c:v>2433000</c:v>
                </c:pt>
                <c:pt idx="54">
                  <c:v>2432000</c:v>
                </c:pt>
                <c:pt idx="55">
                  <c:v>2433000</c:v>
                </c:pt>
                <c:pt idx="56">
                  <c:v>2426000</c:v>
                </c:pt>
                <c:pt idx="57">
                  <c:v>2417000</c:v>
                </c:pt>
                <c:pt idx="58">
                  <c:v>2412000</c:v>
                </c:pt>
                <c:pt idx="59">
                  <c:v>2393000</c:v>
                </c:pt>
                <c:pt idx="60">
                  <c:v>2386000</c:v>
                </c:pt>
                <c:pt idx="61">
                  <c:v>2397000</c:v>
                </c:pt>
                <c:pt idx="62">
                  <c:v>2413000</c:v>
                </c:pt>
                <c:pt idx="63">
                  <c:v>2420000</c:v>
                </c:pt>
                <c:pt idx="64">
                  <c:v>2425000</c:v>
                </c:pt>
                <c:pt idx="65">
                  <c:v>2425000</c:v>
                </c:pt>
                <c:pt idx="66">
                  <c:v>2424000</c:v>
                </c:pt>
                <c:pt idx="67">
                  <c:v>2425000</c:v>
                </c:pt>
                <c:pt idx="68">
                  <c:v>2426000</c:v>
                </c:pt>
                <c:pt idx="69">
                  <c:v>2426000</c:v>
                </c:pt>
                <c:pt idx="70">
                  <c:v>2430000</c:v>
                </c:pt>
                <c:pt idx="71">
                  <c:v>2433000</c:v>
                </c:pt>
                <c:pt idx="72">
                  <c:v>2424000</c:v>
                </c:pt>
                <c:pt idx="73">
                  <c:v>2410000</c:v>
                </c:pt>
                <c:pt idx="74">
                  <c:v>2404000</c:v>
                </c:pt>
                <c:pt idx="75">
                  <c:v>2400000</c:v>
                </c:pt>
                <c:pt idx="76">
                  <c:v>2402000</c:v>
                </c:pt>
                <c:pt idx="77">
                  <c:v>2403000</c:v>
                </c:pt>
                <c:pt idx="78">
                  <c:v>2405000</c:v>
                </c:pt>
                <c:pt idx="79">
                  <c:v>2408000</c:v>
                </c:pt>
                <c:pt idx="80">
                  <c:v>2412000</c:v>
                </c:pt>
                <c:pt idx="81">
                  <c:v>2417000</c:v>
                </c:pt>
                <c:pt idx="82">
                  <c:v>2415000</c:v>
                </c:pt>
                <c:pt idx="83">
                  <c:v>2415000</c:v>
                </c:pt>
                <c:pt idx="84">
                  <c:v>2417000</c:v>
                </c:pt>
                <c:pt idx="85">
                  <c:v>2421000</c:v>
                </c:pt>
                <c:pt idx="86">
                  <c:v>2415000</c:v>
                </c:pt>
                <c:pt idx="87">
                  <c:v>2418000</c:v>
                </c:pt>
                <c:pt idx="88">
                  <c:v>2415000</c:v>
                </c:pt>
                <c:pt idx="89">
                  <c:v>2415000</c:v>
                </c:pt>
                <c:pt idx="90">
                  <c:v>2417000</c:v>
                </c:pt>
                <c:pt idx="91">
                  <c:v>2415000</c:v>
                </c:pt>
                <c:pt idx="92">
                  <c:v>2412000</c:v>
                </c:pt>
                <c:pt idx="93">
                  <c:v>2410000</c:v>
                </c:pt>
                <c:pt idx="94">
                  <c:v>2415000</c:v>
                </c:pt>
                <c:pt idx="95">
                  <c:v>2415000</c:v>
                </c:pt>
                <c:pt idx="96">
                  <c:v>2417000</c:v>
                </c:pt>
                <c:pt idx="97">
                  <c:v>2435000</c:v>
                </c:pt>
                <c:pt idx="98">
                  <c:v>2450000</c:v>
                </c:pt>
                <c:pt idx="99">
                  <c:v>2453000</c:v>
                </c:pt>
                <c:pt idx="100">
                  <c:v>2455000</c:v>
                </c:pt>
                <c:pt idx="101">
                  <c:v>2457000</c:v>
                </c:pt>
                <c:pt idx="102">
                  <c:v>2454000</c:v>
                </c:pt>
                <c:pt idx="103">
                  <c:v>2454000</c:v>
                </c:pt>
                <c:pt idx="104">
                  <c:v>2453000</c:v>
                </c:pt>
                <c:pt idx="105">
                  <c:v>2453000</c:v>
                </c:pt>
                <c:pt idx="106">
                  <c:v>2454000</c:v>
                </c:pt>
                <c:pt idx="107">
                  <c:v>2453000</c:v>
                </c:pt>
                <c:pt idx="108">
                  <c:v>2451000</c:v>
                </c:pt>
                <c:pt idx="109">
                  <c:v>2429000</c:v>
                </c:pt>
                <c:pt idx="110">
                  <c:v>2414000</c:v>
                </c:pt>
                <c:pt idx="111">
                  <c:v>2411000</c:v>
                </c:pt>
                <c:pt idx="112">
                  <c:v>2409000</c:v>
                </c:pt>
                <c:pt idx="113">
                  <c:v>2410000</c:v>
                </c:pt>
                <c:pt idx="114">
                  <c:v>2413000</c:v>
                </c:pt>
                <c:pt idx="115">
                  <c:v>2414000</c:v>
                </c:pt>
                <c:pt idx="116">
                  <c:v>2416000</c:v>
                </c:pt>
                <c:pt idx="117">
                  <c:v>2424000</c:v>
                </c:pt>
                <c:pt idx="118">
                  <c:v>2423000</c:v>
                </c:pt>
                <c:pt idx="119">
                  <c:v>2426000</c:v>
                </c:pt>
                <c:pt idx="120">
                  <c:v>2427000</c:v>
                </c:pt>
                <c:pt idx="121">
                  <c:v>2427000</c:v>
                </c:pt>
                <c:pt idx="122">
                  <c:v>2429000</c:v>
                </c:pt>
                <c:pt idx="123">
                  <c:v>2427000</c:v>
                </c:pt>
                <c:pt idx="124">
                  <c:v>2431000</c:v>
                </c:pt>
                <c:pt idx="125">
                  <c:v>2432000</c:v>
                </c:pt>
                <c:pt idx="126">
                  <c:v>2436000</c:v>
                </c:pt>
                <c:pt idx="127">
                  <c:v>2439000</c:v>
                </c:pt>
                <c:pt idx="128">
                  <c:v>2444000</c:v>
                </c:pt>
                <c:pt idx="129">
                  <c:v>2442000</c:v>
                </c:pt>
                <c:pt idx="130">
                  <c:v>2446000</c:v>
                </c:pt>
                <c:pt idx="131">
                  <c:v>2451000</c:v>
                </c:pt>
                <c:pt idx="132">
                  <c:v>2462000</c:v>
                </c:pt>
                <c:pt idx="133">
                  <c:v>2473000</c:v>
                </c:pt>
                <c:pt idx="134">
                  <c:v>2480000</c:v>
                </c:pt>
                <c:pt idx="135">
                  <c:v>2487000</c:v>
                </c:pt>
                <c:pt idx="136">
                  <c:v>2492000</c:v>
                </c:pt>
                <c:pt idx="137">
                  <c:v>2497000</c:v>
                </c:pt>
                <c:pt idx="138">
                  <c:v>2501000</c:v>
                </c:pt>
                <c:pt idx="139">
                  <c:v>2505000</c:v>
                </c:pt>
                <c:pt idx="140">
                  <c:v>2506000</c:v>
                </c:pt>
                <c:pt idx="141">
                  <c:v>2508000</c:v>
                </c:pt>
                <c:pt idx="142">
                  <c:v>2509000</c:v>
                </c:pt>
                <c:pt idx="143">
                  <c:v>2507000</c:v>
                </c:pt>
                <c:pt idx="144">
                  <c:v>2499000</c:v>
                </c:pt>
                <c:pt idx="145">
                  <c:v>2498000</c:v>
                </c:pt>
                <c:pt idx="146">
                  <c:v>2495000</c:v>
                </c:pt>
                <c:pt idx="147">
                  <c:v>2495000</c:v>
                </c:pt>
                <c:pt idx="148">
                  <c:v>2495000</c:v>
                </c:pt>
                <c:pt idx="149">
                  <c:v>2497000</c:v>
                </c:pt>
                <c:pt idx="150">
                  <c:v>2499000</c:v>
                </c:pt>
                <c:pt idx="151">
                  <c:v>2504000</c:v>
                </c:pt>
                <c:pt idx="152">
                  <c:v>2511000</c:v>
                </c:pt>
                <c:pt idx="153">
                  <c:v>2518000</c:v>
                </c:pt>
                <c:pt idx="154">
                  <c:v>2527000</c:v>
                </c:pt>
                <c:pt idx="155">
                  <c:v>2537000</c:v>
                </c:pt>
                <c:pt idx="156">
                  <c:v>2572000</c:v>
                </c:pt>
                <c:pt idx="157">
                  <c:v>2580000</c:v>
                </c:pt>
                <c:pt idx="158">
                  <c:v>2591000</c:v>
                </c:pt>
                <c:pt idx="159">
                  <c:v>2597000</c:v>
                </c:pt>
                <c:pt idx="160">
                  <c:v>2599000</c:v>
                </c:pt>
                <c:pt idx="161">
                  <c:v>2600000</c:v>
                </c:pt>
                <c:pt idx="162">
                  <c:v>2600000</c:v>
                </c:pt>
                <c:pt idx="163">
                  <c:v>2601000</c:v>
                </c:pt>
                <c:pt idx="164">
                  <c:v>2599000</c:v>
                </c:pt>
                <c:pt idx="165">
                  <c:v>2598000</c:v>
                </c:pt>
                <c:pt idx="166">
                  <c:v>2596000</c:v>
                </c:pt>
                <c:pt idx="167">
                  <c:v>2596000</c:v>
                </c:pt>
                <c:pt idx="168">
                  <c:v>2579000</c:v>
                </c:pt>
                <c:pt idx="169">
                  <c:v>2573000</c:v>
                </c:pt>
                <c:pt idx="170">
                  <c:v>2569000</c:v>
                </c:pt>
                <c:pt idx="171">
                  <c:v>2571000</c:v>
                </c:pt>
                <c:pt idx="172">
                  <c:v>2578000</c:v>
                </c:pt>
                <c:pt idx="173">
                  <c:v>2582000</c:v>
                </c:pt>
                <c:pt idx="174">
                  <c:v>2588000</c:v>
                </c:pt>
                <c:pt idx="175">
                  <c:v>2591000</c:v>
                </c:pt>
                <c:pt idx="176">
                  <c:v>2597000</c:v>
                </c:pt>
                <c:pt idx="177">
                  <c:v>2603000</c:v>
                </c:pt>
                <c:pt idx="178">
                  <c:v>2612000</c:v>
                </c:pt>
                <c:pt idx="179">
                  <c:v>2625000</c:v>
                </c:pt>
                <c:pt idx="180">
                  <c:v>2647000</c:v>
                </c:pt>
                <c:pt idx="181">
                  <c:v>2665000</c:v>
                </c:pt>
                <c:pt idx="182">
                  <c:v>2682000</c:v>
                </c:pt>
                <c:pt idx="183">
                  <c:v>2693000</c:v>
                </c:pt>
                <c:pt idx="184">
                  <c:v>2703000</c:v>
                </c:pt>
                <c:pt idx="185">
                  <c:v>2713000</c:v>
                </c:pt>
                <c:pt idx="186">
                  <c:v>2723000</c:v>
                </c:pt>
                <c:pt idx="187">
                  <c:v>2732000</c:v>
                </c:pt>
                <c:pt idx="188">
                  <c:v>2740000</c:v>
                </c:pt>
                <c:pt idx="189">
                  <c:v>2749000</c:v>
                </c:pt>
                <c:pt idx="190">
                  <c:v>2752000</c:v>
                </c:pt>
                <c:pt idx="191">
                  <c:v>2747000</c:v>
                </c:pt>
                <c:pt idx="192">
                  <c:v>2727000</c:v>
                </c:pt>
                <c:pt idx="193">
                  <c:v>2727000</c:v>
                </c:pt>
                <c:pt idx="194">
                  <c:v>2725000</c:v>
                </c:pt>
                <c:pt idx="195">
                  <c:v>2725000</c:v>
                </c:pt>
                <c:pt idx="196">
                  <c:v>2723000</c:v>
                </c:pt>
                <c:pt idx="197">
                  <c:v>2722000</c:v>
                </c:pt>
                <c:pt idx="198">
                  <c:v>2722000</c:v>
                </c:pt>
                <c:pt idx="199">
                  <c:v>2725000</c:v>
                </c:pt>
                <c:pt idx="200">
                  <c:v>2726000</c:v>
                </c:pt>
                <c:pt idx="201">
                  <c:v>2728000</c:v>
                </c:pt>
                <c:pt idx="202">
                  <c:v>2732000</c:v>
                </c:pt>
                <c:pt idx="203">
                  <c:v>2744000</c:v>
                </c:pt>
                <c:pt idx="204">
                  <c:v>2761000</c:v>
                </c:pt>
                <c:pt idx="205">
                  <c:v>2765000</c:v>
                </c:pt>
                <c:pt idx="206">
                  <c:v>2773000</c:v>
                </c:pt>
                <c:pt idx="207">
                  <c:v>2778000</c:v>
                </c:pt>
                <c:pt idx="208">
                  <c:v>2783000</c:v>
                </c:pt>
                <c:pt idx="209">
                  <c:v>2789000</c:v>
                </c:pt>
                <c:pt idx="210">
                  <c:v>2791000</c:v>
                </c:pt>
                <c:pt idx="211">
                  <c:v>2793000</c:v>
                </c:pt>
                <c:pt idx="212">
                  <c:v>2799000</c:v>
                </c:pt>
                <c:pt idx="213">
                  <c:v>2801000</c:v>
                </c:pt>
                <c:pt idx="214">
                  <c:v>2805000</c:v>
                </c:pt>
                <c:pt idx="215">
                  <c:v>2815000</c:v>
                </c:pt>
                <c:pt idx="216">
                  <c:v>2839000</c:v>
                </c:pt>
                <c:pt idx="217">
                  <c:v>2842000</c:v>
                </c:pt>
                <c:pt idx="218">
                  <c:v>2839000</c:v>
                </c:pt>
                <c:pt idx="219">
                  <c:v>2840000</c:v>
                </c:pt>
                <c:pt idx="220">
                  <c:v>2839000</c:v>
                </c:pt>
                <c:pt idx="221">
                  <c:v>2840000</c:v>
                </c:pt>
                <c:pt idx="222">
                  <c:v>2843000</c:v>
                </c:pt>
                <c:pt idx="223">
                  <c:v>2845000</c:v>
                </c:pt>
                <c:pt idx="224">
                  <c:v>2844000</c:v>
                </c:pt>
                <c:pt idx="225">
                  <c:v>2847000</c:v>
                </c:pt>
                <c:pt idx="226">
                  <c:v>2849000</c:v>
                </c:pt>
                <c:pt idx="227">
                  <c:v>2839000</c:v>
                </c:pt>
                <c:pt idx="228">
                  <c:v>2810000</c:v>
                </c:pt>
                <c:pt idx="229">
                  <c:v>2806000</c:v>
                </c:pt>
                <c:pt idx="230">
                  <c:v>2812000</c:v>
                </c:pt>
                <c:pt idx="231">
                  <c:v>2814000</c:v>
                </c:pt>
                <c:pt idx="232">
                  <c:v>2822000</c:v>
                </c:pt>
                <c:pt idx="233">
                  <c:v>2827000</c:v>
                </c:pt>
                <c:pt idx="234">
                  <c:v>2831000</c:v>
                </c:pt>
                <c:pt idx="235">
                  <c:v>2834000</c:v>
                </c:pt>
                <c:pt idx="236">
                  <c:v>2838000</c:v>
                </c:pt>
                <c:pt idx="237">
                  <c:v>2842000</c:v>
                </c:pt>
                <c:pt idx="238">
                  <c:v>2848000</c:v>
                </c:pt>
                <c:pt idx="239">
                  <c:v>2855000</c:v>
                </c:pt>
                <c:pt idx="240">
                  <c:v>2861000</c:v>
                </c:pt>
                <c:pt idx="241">
                  <c:v>2872000</c:v>
                </c:pt>
                <c:pt idx="242">
                  <c:v>2886000</c:v>
                </c:pt>
                <c:pt idx="243">
                  <c:v>2973000</c:v>
                </c:pt>
                <c:pt idx="244">
                  <c:v>3016000</c:v>
                </c:pt>
                <c:pt idx="245">
                  <c:v>3041000</c:v>
                </c:pt>
                <c:pt idx="246">
                  <c:v>3090000</c:v>
                </c:pt>
                <c:pt idx="247">
                  <c:v>3140000</c:v>
                </c:pt>
                <c:pt idx="248">
                  <c:v>3174000</c:v>
                </c:pt>
                <c:pt idx="249">
                  <c:v>3209000</c:v>
                </c:pt>
                <c:pt idx="250">
                  <c:v>3272000</c:v>
                </c:pt>
                <c:pt idx="251">
                  <c:v>3382000</c:v>
                </c:pt>
                <c:pt idx="252">
                  <c:v>3490000</c:v>
                </c:pt>
                <c:pt idx="253">
                  <c:v>3527000</c:v>
                </c:pt>
                <c:pt idx="254">
                  <c:v>3528000</c:v>
                </c:pt>
                <c:pt idx="255">
                  <c:v>3462000</c:v>
                </c:pt>
                <c:pt idx="256">
                  <c:v>3438000</c:v>
                </c:pt>
                <c:pt idx="257">
                  <c:v>3430000</c:v>
                </c:pt>
                <c:pt idx="258">
                  <c:v>3430000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0C-4F5A-B5A6-2262B3808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6"/>
        <c:tickLblSkip val="6"/>
        <c:noMultiLvlLbl val="0"/>
      </c:catAx>
      <c:valAx>
        <c:axId val="561164200"/>
        <c:scaling>
          <c:orientation val="minMax"/>
          <c:min val="2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6254820368411"/>
          <c:y val="3.4452996628221239E-2"/>
          <c:w val="0.8984067000878877"/>
          <c:h val="0.748475082799402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Sheet1!$A$2:$A$265</c:f>
              <c:strCache>
                <c:ptCount val="264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  <c:pt idx="263">
                  <c:v>2021 - Dec</c:v>
                </c:pt>
              </c:strCache>
            </c:strRef>
          </c:cat>
          <c:val>
            <c:numRef>
              <c:f>Sheet1!$B$2:$B$265</c:f>
              <c:numCache>
                <c:formatCode>General</c:formatCode>
                <c:ptCount val="264"/>
                <c:pt idx="0">
                  <c:v>8602.7000000000007</c:v>
                </c:pt>
                <c:pt idx="1">
                  <c:v>8618.1</c:v>
                </c:pt>
                <c:pt idx="2">
                  <c:v>8638</c:v>
                </c:pt>
                <c:pt idx="3">
                  <c:v>8684.2999999999993</c:v>
                </c:pt>
                <c:pt idx="4">
                  <c:v>8685.1</c:v>
                </c:pt>
                <c:pt idx="5">
                  <c:v>8691.7999999999993</c:v>
                </c:pt>
                <c:pt idx="6">
                  <c:v>8697</c:v>
                </c:pt>
                <c:pt idx="7">
                  <c:v>8680.5</c:v>
                </c:pt>
                <c:pt idx="8">
                  <c:v>8720.2000000000007</c:v>
                </c:pt>
                <c:pt idx="9">
                  <c:v>8736.6</c:v>
                </c:pt>
                <c:pt idx="10">
                  <c:v>8746.7999999999993</c:v>
                </c:pt>
                <c:pt idx="11">
                  <c:v>8768.2999999999993</c:v>
                </c:pt>
                <c:pt idx="12">
                  <c:v>8765.7999999999993</c:v>
                </c:pt>
                <c:pt idx="13">
                  <c:v>8765.1</c:v>
                </c:pt>
                <c:pt idx="14">
                  <c:v>8760.2999999999993</c:v>
                </c:pt>
                <c:pt idx="15">
                  <c:v>8745.7999999999993</c:v>
                </c:pt>
                <c:pt idx="16">
                  <c:v>8737.2000000000007</c:v>
                </c:pt>
                <c:pt idx="17">
                  <c:v>8733.2999999999993</c:v>
                </c:pt>
                <c:pt idx="18">
                  <c:v>8729.1</c:v>
                </c:pt>
                <c:pt idx="19">
                  <c:v>8717.4</c:v>
                </c:pt>
                <c:pt idx="20">
                  <c:v>8668.5</c:v>
                </c:pt>
                <c:pt idx="21">
                  <c:v>8583</c:v>
                </c:pt>
                <c:pt idx="22">
                  <c:v>8579</c:v>
                </c:pt>
                <c:pt idx="23">
                  <c:v>8569.7999999999993</c:v>
                </c:pt>
                <c:pt idx="24">
                  <c:v>8562.7999999999993</c:v>
                </c:pt>
                <c:pt idx="25">
                  <c:v>8574.4</c:v>
                </c:pt>
                <c:pt idx="26">
                  <c:v>8574.7999999999993</c:v>
                </c:pt>
                <c:pt idx="27">
                  <c:v>8572.4</c:v>
                </c:pt>
                <c:pt idx="28">
                  <c:v>8574.2999999999993</c:v>
                </c:pt>
                <c:pt idx="29">
                  <c:v>8563.6</c:v>
                </c:pt>
                <c:pt idx="30">
                  <c:v>8547.7000000000007</c:v>
                </c:pt>
                <c:pt idx="31">
                  <c:v>8551.9</c:v>
                </c:pt>
                <c:pt idx="32">
                  <c:v>8552.7000000000007</c:v>
                </c:pt>
                <c:pt idx="33">
                  <c:v>8550.2000000000007</c:v>
                </c:pt>
                <c:pt idx="34">
                  <c:v>8551.9</c:v>
                </c:pt>
                <c:pt idx="35">
                  <c:v>8548.1</c:v>
                </c:pt>
                <c:pt idx="36">
                  <c:v>8549.1</c:v>
                </c:pt>
                <c:pt idx="37">
                  <c:v>8537.1</c:v>
                </c:pt>
                <c:pt idx="38">
                  <c:v>8524.7000000000007</c:v>
                </c:pt>
                <c:pt idx="39">
                  <c:v>8524.2000000000007</c:v>
                </c:pt>
                <c:pt idx="40">
                  <c:v>8521.1</c:v>
                </c:pt>
                <c:pt idx="41">
                  <c:v>8513.7000000000007</c:v>
                </c:pt>
                <c:pt idx="42">
                  <c:v>8520</c:v>
                </c:pt>
                <c:pt idx="43">
                  <c:v>8518.1</c:v>
                </c:pt>
                <c:pt idx="44">
                  <c:v>8535.2999999999993</c:v>
                </c:pt>
                <c:pt idx="45">
                  <c:v>8538.7999999999993</c:v>
                </c:pt>
                <c:pt idx="46">
                  <c:v>8543.7999999999993</c:v>
                </c:pt>
                <c:pt idx="47">
                  <c:v>8536</c:v>
                </c:pt>
                <c:pt idx="48">
                  <c:v>8525.5</c:v>
                </c:pt>
                <c:pt idx="49">
                  <c:v>8540.2999999999993</c:v>
                </c:pt>
                <c:pt idx="50">
                  <c:v>8561.4</c:v>
                </c:pt>
                <c:pt idx="51">
                  <c:v>8540.7999999999993</c:v>
                </c:pt>
                <c:pt idx="52">
                  <c:v>8566.9</c:v>
                </c:pt>
                <c:pt idx="53">
                  <c:v>8582.9</c:v>
                </c:pt>
                <c:pt idx="54">
                  <c:v>8586.7999999999993</c:v>
                </c:pt>
                <c:pt idx="55">
                  <c:v>8600.6</c:v>
                </c:pt>
                <c:pt idx="56">
                  <c:v>8598.5</c:v>
                </c:pt>
                <c:pt idx="57">
                  <c:v>8611.2999999999993</c:v>
                </c:pt>
                <c:pt idx="58">
                  <c:v>8610.6</c:v>
                </c:pt>
                <c:pt idx="59">
                  <c:v>8617.9</c:v>
                </c:pt>
                <c:pt idx="60">
                  <c:v>8605.5</c:v>
                </c:pt>
                <c:pt idx="61">
                  <c:v>8613.1</c:v>
                </c:pt>
                <c:pt idx="62">
                  <c:v>8605</c:v>
                </c:pt>
                <c:pt idx="63">
                  <c:v>8643.4</c:v>
                </c:pt>
                <c:pt idx="64">
                  <c:v>8643.5</c:v>
                </c:pt>
                <c:pt idx="65">
                  <c:v>8650.7000000000007</c:v>
                </c:pt>
                <c:pt idx="66">
                  <c:v>8666.6</c:v>
                </c:pt>
                <c:pt idx="67">
                  <c:v>8675.2999999999993</c:v>
                </c:pt>
                <c:pt idx="68">
                  <c:v>8689</c:v>
                </c:pt>
                <c:pt idx="69">
                  <c:v>8656.6</c:v>
                </c:pt>
                <c:pt idx="70">
                  <c:v>8680.7999999999993</c:v>
                </c:pt>
                <c:pt idx="71">
                  <c:v>8692.7000000000007</c:v>
                </c:pt>
                <c:pt idx="72">
                  <c:v>8706.7000000000007</c:v>
                </c:pt>
                <c:pt idx="73">
                  <c:v>8711.9</c:v>
                </c:pt>
                <c:pt idx="74">
                  <c:v>8734.2999999999993</c:v>
                </c:pt>
                <c:pt idx="75">
                  <c:v>8735.9</c:v>
                </c:pt>
                <c:pt idx="76">
                  <c:v>8741.2999999999993</c:v>
                </c:pt>
                <c:pt idx="77">
                  <c:v>8750.2000000000007</c:v>
                </c:pt>
                <c:pt idx="78">
                  <c:v>8750.7000000000007</c:v>
                </c:pt>
                <c:pt idx="79">
                  <c:v>8753.2999999999993</c:v>
                </c:pt>
                <c:pt idx="80">
                  <c:v>8768.6</c:v>
                </c:pt>
                <c:pt idx="81">
                  <c:v>8777.7000000000007</c:v>
                </c:pt>
                <c:pt idx="82">
                  <c:v>8794.2000000000007</c:v>
                </c:pt>
                <c:pt idx="83">
                  <c:v>8817.2999999999993</c:v>
                </c:pt>
                <c:pt idx="84">
                  <c:v>8838.2000000000007</c:v>
                </c:pt>
                <c:pt idx="85">
                  <c:v>8841</c:v>
                </c:pt>
                <c:pt idx="86">
                  <c:v>8847.4</c:v>
                </c:pt>
                <c:pt idx="87">
                  <c:v>8848.2000000000007</c:v>
                </c:pt>
                <c:pt idx="88">
                  <c:v>8859.7999999999993</c:v>
                </c:pt>
                <c:pt idx="89">
                  <c:v>8874.2999999999993</c:v>
                </c:pt>
                <c:pt idx="90">
                  <c:v>8879</c:v>
                </c:pt>
                <c:pt idx="91">
                  <c:v>8874.6</c:v>
                </c:pt>
                <c:pt idx="92">
                  <c:v>8882.5</c:v>
                </c:pt>
                <c:pt idx="93">
                  <c:v>8901.1</c:v>
                </c:pt>
                <c:pt idx="94">
                  <c:v>8909.2999999999993</c:v>
                </c:pt>
                <c:pt idx="95">
                  <c:v>8920.2000000000007</c:v>
                </c:pt>
                <c:pt idx="96">
                  <c:v>8946.2999999999993</c:v>
                </c:pt>
                <c:pt idx="97">
                  <c:v>8951</c:v>
                </c:pt>
                <c:pt idx="98">
                  <c:v>8945.7000000000007</c:v>
                </c:pt>
                <c:pt idx="99">
                  <c:v>8944.1</c:v>
                </c:pt>
                <c:pt idx="100">
                  <c:v>8931</c:v>
                </c:pt>
                <c:pt idx="101">
                  <c:v>8923</c:v>
                </c:pt>
                <c:pt idx="102">
                  <c:v>8913.7000000000007</c:v>
                </c:pt>
                <c:pt idx="103">
                  <c:v>8906.5</c:v>
                </c:pt>
                <c:pt idx="104">
                  <c:v>8895.9</c:v>
                </c:pt>
                <c:pt idx="105">
                  <c:v>8855.5</c:v>
                </c:pt>
                <c:pt idx="106">
                  <c:v>8830.2999999999993</c:v>
                </c:pt>
                <c:pt idx="107">
                  <c:v>8796.2999999999993</c:v>
                </c:pt>
                <c:pt idx="108">
                  <c:v>8747.9</c:v>
                </c:pt>
                <c:pt idx="109">
                  <c:v>8716.7000000000007</c:v>
                </c:pt>
                <c:pt idx="110">
                  <c:v>8672.5</c:v>
                </c:pt>
                <c:pt idx="111">
                  <c:v>8601.9</c:v>
                </c:pt>
                <c:pt idx="112">
                  <c:v>8613.7999999999993</c:v>
                </c:pt>
                <c:pt idx="113">
                  <c:v>8593.7999999999993</c:v>
                </c:pt>
                <c:pt idx="114">
                  <c:v>8576.4</c:v>
                </c:pt>
                <c:pt idx="115">
                  <c:v>8578.9</c:v>
                </c:pt>
                <c:pt idx="116">
                  <c:v>8558.2000000000007</c:v>
                </c:pt>
                <c:pt idx="117">
                  <c:v>8552.5</c:v>
                </c:pt>
                <c:pt idx="118">
                  <c:v>8554.1</c:v>
                </c:pt>
                <c:pt idx="119">
                  <c:v>8560.9</c:v>
                </c:pt>
                <c:pt idx="120">
                  <c:v>8559</c:v>
                </c:pt>
                <c:pt idx="121">
                  <c:v>8555.4</c:v>
                </c:pt>
                <c:pt idx="122">
                  <c:v>8573.1</c:v>
                </c:pt>
                <c:pt idx="123">
                  <c:v>8601.5</c:v>
                </c:pt>
                <c:pt idx="124">
                  <c:v>8637.7000000000007</c:v>
                </c:pt>
                <c:pt idx="125">
                  <c:v>8634.7999999999993</c:v>
                </c:pt>
                <c:pt idx="126">
                  <c:v>8574.7000000000007</c:v>
                </c:pt>
                <c:pt idx="127">
                  <c:v>8593.2999999999993</c:v>
                </c:pt>
                <c:pt idx="128">
                  <c:v>8599.9</c:v>
                </c:pt>
                <c:pt idx="129">
                  <c:v>8633.7999999999993</c:v>
                </c:pt>
                <c:pt idx="130">
                  <c:v>8636.1</c:v>
                </c:pt>
                <c:pt idx="131">
                  <c:v>8642</c:v>
                </c:pt>
                <c:pt idx="132">
                  <c:v>8659.5</c:v>
                </c:pt>
                <c:pt idx="133">
                  <c:v>8672.7999999999993</c:v>
                </c:pt>
                <c:pt idx="134">
                  <c:v>8682.7999999999993</c:v>
                </c:pt>
                <c:pt idx="135">
                  <c:v>8698.9</c:v>
                </c:pt>
                <c:pt idx="136">
                  <c:v>8700.5</c:v>
                </c:pt>
                <c:pt idx="137">
                  <c:v>8704.5</c:v>
                </c:pt>
                <c:pt idx="138">
                  <c:v>8734.1</c:v>
                </c:pt>
                <c:pt idx="139">
                  <c:v>8731.4</c:v>
                </c:pt>
                <c:pt idx="140">
                  <c:v>8753.4</c:v>
                </c:pt>
                <c:pt idx="141">
                  <c:v>8750</c:v>
                </c:pt>
                <c:pt idx="142">
                  <c:v>8764.4</c:v>
                </c:pt>
                <c:pt idx="143">
                  <c:v>8774.7999999999993</c:v>
                </c:pt>
                <c:pt idx="144">
                  <c:v>8804.7999999999993</c:v>
                </c:pt>
                <c:pt idx="145">
                  <c:v>8832.7999999999993</c:v>
                </c:pt>
                <c:pt idx="146">
                  <c:v>8856.7999999999993</c:v>
                </c:pt>
                <c:pt idx="147">
                  <c:v>8826.7000000000007</c:v>
                </c:pt>
                <c:pt idx="148">
                  <c:v>8846.9</c:v>
                </c:pt>
                <c:pt idx="149">
                  <c:v>8857.1</c:v>
                </c:pt>
                <c:pt idx="150">
                  <c:v>8835</c:v>
                </c:pt>
                <c:pt idx="151">
                  <c:v>8863.6</c:v>
                </c:pt>
                <c:pt idx="152">
                  <c:v>8898.7999999999993</c:v>
                </c:pt>
                <c:pt idx="153">
                  <c:v>8894.4</c:v>
                </c:pt>
                <c:pt idx="154">
                  <c:v>8847.6</c:v>
                </c:pt>
                <c:pt idx="155">
                  <c:v>8913.2999999999993</c:v>
                </c:pt>
                <c:pt idx="156">
                  <c:v>8921.4</c:v>
                </c:pt>
                <c:pt idx="157">
                  <c:v>8938.5</c:v>
                </c:pt>
                <c:pt idx="158">
                  <c:v>8962</c:v>
                </c:pt>
                <c:pt idx="159">
                  <c:v>8979.7000000000007</c:v>
                </c:pt>
                <c:pt idx="160">
                  <c:v>8987</c:v>
                </c:pt>
                <c:pt idx="161">
                  <c:v>8999.2999999999993</c:v>
                </c:pt>
                <c:pt idx="162">
                  <c:v>9014.5</c:v>
                </c:pt>
                <c:pt idx="163">
                  <c:v>9025.7000000000007</c:v>
                </c:pt>
                <c:pt idx="164">
                  <c:v>9049</c:v>
                </c:pt>
                <c:pt idx="165">
                  <c:v>9071.2999999999993</c:v>
                </c:pt>
                <c:pt idx="166">
                  <c:v>9088.7999999999993</c:v>
                </c:pt>
                <c:pt idx="167">
                  <c:v>9095.6</c:v>
                </c:pt>
                <c:pt idx="168">
                  <c:v>9093.7999999999993</c:v>
                </c:pt>
                <c:pt idx="169">
                  <c:v>9105</c:v>
                </c:pt>
                <c:pt idx="170">
                  <c:v>9122.9</c:v>
                </c:pt>
                <c:pt idx="171">
                  <c:v>9154.6</c:v>
                </c:pt>
                <c:pt idx="172">
                  <c:v>9184.2999999999993</c:v>
                </c:pt>
                <c:pt idx="173">
                  <c:v>9191.6</c:v>
                </c:pt>
                <c:pt idx="174">
                  <c:v>9213.5</c:v>
                </c:pt>
                <c:pt idx="175">
                  <c:v>9231.7999999999993</c:v>
                </c:pt>
                <c:pt idx="176">
                  <c:v>9246</c:v>
                </c:pt>
                <c:pt idx="177">
                  <c:v>9258.1</c:v>
                </c:pt>
                <c:pt idx="178">
                  <c:v>9281.7999999999993</c:v>
                </c:pt>
                <c:pt idx="179">
                  <c:v>9300.6</c:v>
                </c:pt>
                <c:pt idx="180">
                  <c:v>9309.2000000000007</c:v>
                </c:pt>
                <c:pt idx="181">
                  <c:v>9314.2999999999993</c:v>
                </c:pt>
                <c:pt idx="182">
                  <c:v>9325.2000000000007</c:v>
                </c:pt>
                <c:pt idx="183">
                  <c:v>9324.6</c:v>
                </c:pt>
                <c:pt idx="184">
                  <c:v>9367.6</c:v>
                </c:pt>
                <c:pt idx="185">
                  <c:v>9382.5</c:v>
                </c:pt>
                <c:pt idx="186">
                  <c:v>9396.7000000000007</c:v>
                </c:pt>
                <c:pt idx="187">
                  <c:v>9421.9</c:v>
                </c:pt>
                <c:pt idx="188">
                  <c:v>9432.2999999999993</c:v>
                </c:pt>
                <c:pt idx="189">
                  <c:v>9456.2999999999993</c:v>
                </c:pt>
                <c:pt idx="190">
                  <c:v>9468.9</c:v>
                </c:pt>
                <c:pt idx="191">
                  <c:v>9478.1</c:v>
                </c:pt>
                <c:pt idx="192">
                  <c:v>9485.7999999999993</c:v>
                </c:pt>
                <c:pt idx="193">
                  <c:v>9500.6</c:v>
                </c:pt>
                <c:pt idx="194">
                  <c:v>9520.9</c:v>
                </c:pt>
                <c:pt idx="195">
                  <c:v>9521.5</c:v>
                </c:pt>
                <c:pt idx="196">
                  <c:v>9514.7999999999993</c:v>
                </c:pt>
                <c:pt idx="197">
                  <c:v>9532.5</c:v>
                </c:pt>
                <c:pt idx="198">
                  <c:v>9572.7999999999993</c:v>
                </c:pt>
                <c:pt idx="199">
                  <c:v>9586.2999999999993</c:v>
                </c:pt>
                <c:pt idx="200">
                  <c:v>9597.2999999999993</c:v>
                </c:pt>
                <c:pt idx="201">
                  <c:v>9597.2999999999993</c:v>
                </c:pt>
                <c:pt idx="202">
                  <c:v>9611.6</c:v>
                </c:pt>
                <c:pt idx="203">
                  <c:v>9635.4</c:v>
                </c:pt>
                <c:pt idx="204">
                  <c:v>9648.5</c:v>
                </c:pt>
                <c:pt idx="205">
                  <c:v>9656</c:v>
                </c:pt>
                <c:pt idx="206">
                  <c:v>9661.1</c:v>
                </c:pt>
                <c:pt idx="207">
                  <c:v>9657.5</c:v>
                </c:pt>
                <c:pt idx="208">
                  <c:v>9692</c:v>
                </c:pt>
                <c:pt idx="209">
                  <c:v>9713.4</c:v>
                </c:pt>
                <c:pt idx="210">
                  <c:v>9725</c:v>
                </c:pt>
                <c:pt idx="211">
                  <c:v>9736.2999999999993</c:v>
                </c:pt>
                <c:pt idx="212">
                  <c:v>9742.1</c:v>
                </c:pt>
                <c:pt idx="213">
                  <c:v>9760.7000000000007</c:v>
                </c:pt>
                <c:pt idx="214">
                  <c:v>9760.5</c:v>
                </c:pt>
                <c:pt idx="215">
                  <c:v>9787.7999999999993</c:v>
                </c:pt>
                <c:pt idx="216">
                  <c:v>9768.2999999999993</c:v>
                </c:pt>
                <c:pt idx="217">
                  <c:v>9799.2999999999993</c:v>
                </c:pt>
                <c:pt idx="218">
                  <c:v>9805.7000000000007</c:v>
                </c:pt>
                <c:pt idx="219">
                  <c:v>9808.6</c:v>
                </c:pt>
                <c:pt idx="220">
                  <c:v>9826.7000000000007</c:v>
                </c:pt>
                <c:pt idx="221">
                  <c:v>9845.4</c:v>
                </c:pt>
                <c:pt idx="222">
                  <c:v>9842.7000000000007</c:v>
                </c:pt>
                <c:pt idx="223">
                  <c:v>9849.7999999999993</c:v>
                </c:pt>
                <c:pt idx="224">
                  <c:v>9863.2000000000007</c:v>
                </c:pt>
                <c:pt idx="225">
                  <c:v>9901.2999999999993</c:v>
                </c:pt>
                <c:pt idx="226">
                  <c:v>9907</c:v>
                </c:pt>
                <c:pt idx="227">
                  <c:v>9918.7000000000007</c:v>
                </c:pt>
                <c:pt idx="228">
                  <c:v>9929.7000000000007</c:v>
                </c:pt>
                <c:pt idx="229">
                  <c:v>9936</c:v>
                </c:pt>
                <c:pt idx="230">
                  <c:v>9952.6</c:v>
                </c:pt>
                <c:pt idx="231">
                  <c:v>9965.2000000000007</c:v>
                </c:pt>
                <c:pt idx="232">
                  <c:v>9960.5</c:v>
                </c:pt>
                <c:pt idx="233">
                  <c:v>9971.7999999999993</c:v>
                </c:pt>
                <c:pt idx="234">
                  <c:v>9979</c:v>
                </c:pt>
                <c:pt idx="235">
                  <c:v>9990.7999999999993</c:v>
                </c:pt>
                <c:pt idx="236">
                  <c:v>9999</c:v>
                </c:pt>
                <c:pt idx="237">
                  <c:v>9993.1</c:v>
                </c:pt>
                <c:pt idx="238">
                  <c:v>10014.1</c:v>
                </c:pt>
                <c:pt idx="239">
                  <c:v>10011.9</c:v>
                </c:pt>
                <c:pt idx="240">
                  <c:v>10060.6</c:v>
                </c:pt>
                <c:pt idx="241">
                  <c:v>10063.700000000001</c:v>
                </c:pt>
                <c:pt idx="242">
                  <c:v>9928.7999999999993</c:v>
                </c:pt>
                <c:pt idx="243">
                  <c:v>8035.7</c:v>
                </c:pt>
                <c:pt idx="244">
                  <c:v>8174.9</c:v>
                </c:pt>
                <c:pt idx="245">
                  <c:v>8340.9</c:v>
                </c:pt>
                <c:pt idx="246">
                  <c:v>8570.4</c:v>
                </c:pt>
                <c:pt idx="247">
                  <c:v>8756.1</c:v>
                </c:pt>
                <c:pt idx="248">
                  <c:v>8919.6</c:v>
                </c:pt>
                <c:pt idx="249">
                  <c:v>8928.7000000000007</c:v>
                </c:pt>
                <c:pt idx="250">
                  <c:v>8947.2999999999993</c:v>
                </c:pt>
                <c:pt idx="251">
                  <c:v>8905.4</c:v>
                </c:pt>
                <c:pt idx="252">
                  <c:v>8952.4</c:v>
                </c:pt>
                <c:pt idx="253">
                  <c:v>8974</c:v>
                </c:pt>
                <c:pt idx="254">
                  <c:v>9001.9</c:v>
                </c:pt>
                <c:pt idx="255">
                  <c:v>9015</c:v>
                </c:pt>
                <c:pt idx="256">
                  <c:v>9031.2000000000007</c:v>
                </c:pt>
                <c:pt idx="257">
                  <c:v>9067.4</c:v>
                </c:pt>
                <c:pt idx="258">
                  <c:v>9123.2999999999993</c:v>
                </c:pt>
                <c:pt idx="259">
                  <c:v>9151.2000000000007</c:v>
                </c:pt>
                <c:pt idx="260">
                  <c:v>9190.2000000000007</c:v>
                </c:pt>
                <c:pt idx="261">
                  <c:v>9232.1</c:v>
                </c:pt>
                <c:pt idx="262">
                  <c:v>9281.1</c:v>
                </c:pt>
                <c:pt idx="263">
                  <c:v>9321.2999999999993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0-4AC9-9C3F-7C9B2C477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7188703"/>
        <c:axId val="55746639"/>
      </c:lineChart>
      <c:catAx>
        <c:axId val="155718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6639"/>
        <c:crosses val="autoZero"/>
        <c:auto val="1"/>
        <c:lblAlgn val="ctr"/>
        <c:lblOffset val="100"/>
        <c:tickLblSkip val="12"/>
        <c:noMultiLvlLbl val="0"/>
      </c:catAx>
      <c:valAx>
        <c:axId val="55746639"/>
        <c:scaling>
          <c:orientation val="minMax"/>
          <c:min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1887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6254820368411"/>
          <c:y val="3.4452996628221239E-2"/>
          <c:w val="0.8984067000878877"/>
          <c:h val="0.7484750827994026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Sheet1!$A$2:$A$264</c:f>
              <c:strCache>
                <c:ptCount val="263"/>
                <c:pt idx="0">
                  <c:v>2000 - Jan</c:v>
                </c:pt>
                <c:pt idx="1">
                  <c:v>2000 - Feb</c:v>
                </c:pt>
                <c:pt idx="2">
                  <c:v>2000 - Mar</c:v>
                </c:pt>
                <c:pt idx="3">
                  <c:v>2000 - Apr</c:v>
                </c:pt>
                <c:pt idx="4">
                  <c:v>2000 - May</c:v>
                </c:pt>
                <c:pt idx="5">
                  <c:v>2000 - Jun</c:v>
                </c:pt>
                <c:pt idx="6">
                  <c:v>2000 - Jul</c:v>
                </c:pt>
                <c:pt idx="7">
                  <c:v>2000 - Aug</c:v>
                </c:pt>
                <c:pt idx="8">
                  <c:v>2000 - Sep</c:v>
                </c:pt>
                <c:pt idx="9">
                  <c:v>2000 - Oct</c:v>
                </c:pt>
                <c:pt idx="10">
                  <c:v>2000 - Nov</c:v>
                </c:pt>
                <c:pt idx="11">
                  <c:v>2000 - Dec</c:v>
                </c:pt>
                <c:pt idx="12">
                  <c:v>2001 - Jan</c:v>
                </c:pt>
                <c:pt idx="13">
                  <c:v>2001 - Feb</c:v>
                </c:pt>
                <c:pt idx="14">
                  <c:v>2001 - Mar</c:v>
                </c:pt>
                <c:pt idx="15">
                  <c:v>2001 - Apr</c:v>
                </c:pt>
                <c:pt idx="16">
                  <c:v>2001 - May</c:v>
                </c:pt>
                <c:pt idx="17">
                  <c:v>2001 - Jun</c:v>
                </c:pt>
                <c:pt idx="18">
                  <c:v>2001 - Jul</c:v>
                </c:pt>
                <c:pt idx="19">
                  <c:v>2001 - Aug</c:v>
                </c:pt>
                <c:pt idx="20">
                  <c:v>2001 - Sep</c:v>
                </c:pt>
                <c:pt idx="21">
                  <c:v>2001 - Oct</c:v>
                </c:pt>
                <c:pt idx="22">
                  <c:v>2001 - Nov</c:v>
                </c:pt>
                <c:pt idx="23">
                  <c:v>2001 - Dec</c:v>
                </c:pt>
                <c:pt idx="24">
                  <c:v>2002 - Jan</c:v>
                </c:pt>
                <c:pt idx="25">
                  <c:v>2002 - Feb</c:v>
                </c:pt>
                <c:pt idx="26">
                  <c:v>2002 - Mar</c:v>
                </c:pt>
                <c:pt idx="27">
                  <c:v>2002 - Apr</c:v>
                </c:pt>
                <c:pt idx="28">
                  <c:v>2002 - May</c:v>
                </c:pt>
                <c:pt idx="29">
                  <c:v>2002 - Jun</c:v>
                </c:pt>
                <c:pt idx="30">
                  <c:v>2002 - Jul</c:v>
                </c:pt>
                <c:pt idx="31">
                  <c:v>2002 - Aug</c:v>
                </c:pt>
                <c:pt idx="32">
                  <c:v>2002 - Sep</c:v>
                </c:pt>
                <c:pt idx="33">
                  <c:v>2002 - Oct</c:v>
                </c:pt>
                <c:pt idx="34">
                  <c:v>2002 - Nov</c:v>
                </c:pt>
                <c:pt idx="35">
                  <c:v>2002 - Dec</c:v>
                </c:pt>
                <c:pt idx="36">
                  <c:v>2003 - Jan</c:v>
                </c:pt>
                <c:pt idx="37">
                  <c:v>2003 - Feb</c:v>
                </c:pt>
                <c:pt idx="38">
                  <c:v>2003 - Mar</c:v>
                </c:pt>
                <c:pt idx="39">
                  <c:v>2003 - Apr</c:v>
                </c:pt>
                <c:pt idx="40">
                  <c:v>2003 - May</c:v>
                </c:pt>
                <c:pt idx="41">
                  <c:v>2003 - Jun</c:v>
                </c:pt>
                <c:pt idx="42">
                  <c:v>2003 - Jul</c:v>
                </c:pt>
                <c:pt idx="43">
                  <c:v>2003 - Aug</c:v>
                </c:pt>
                <c:pt idx="44">
                  <c:v>2003 - Sep</c:v>
                </c:pt>
                <c:pt idx="45">
                  <c:v>2003 - Oct</c:v>
                </c:pt>
                <c:pt idx="46">
                  <c:v>2003 - Nov</c:v>
                </c:pt>
                <c:pt idx="47">
                  <c:v>2003 - Dec</c:v>
                </c:pt>
                <c:pt idx="48">
                  <c:v>2004 - Jan</c:v>
                </c:pt>
                <c:pt idx="49">
                  <c:v>2004 - Feb</c:v>
                </c:pt>
                <c:pt idx="50">
                  <c:v>2004 - Mar</c:v>
                </c:pt>
                <c:pt idx="51">
                  <c:v>2004 - Apr</c:v>
                </c:pt>
                <c:pt idx="52">
                  <c:v>2004 - May</c:v>
                </c:pt>
                <c:pt idx="53">
                  <c:v>2004 - Jun</c:v>
                </c:pt>
                <c:pt idx="54">
                  <c:v>2004 - Jul</c:v>
                </c:pt>
                <c:pt idx="55">
                  <c:v>2004 - Aug</c:v>
                </c:pt>
                <c:pt idx="56">
                  <c:v>2004 - Sep</c:v>
                </c:pt>
                <c:pt idx="57">
                  <c:v>2004 - Oct</c:v>
                </c:pt>
                <c:pt idx="58">
                  <c:v>2004 - Nov</c:v>
                </c:pt>
                <c:pt idx="59">
                  <c:v>2004 - Dec</c:v>
                </c:pt>
                <c:pt idx="60">
                  <c:v>2005 - Jan</c:v>
                </c:pt>
                <c:pt idx="61">
                  <c:v>2005 - Feb</c:v>
                </c:pt>
                <c:pt idx="62">
                  <c:v>2005 - Mar</c:v>
                </c:pt>
                <c:pt idx="63">
                  <c:v>2005 - Apr</c:v>
                </c:pt>
                <c:pt idx="64">
                  <c:v>2005 - May</c:v>
                </c:pt>
                <c:pt idx="65">
                  <c:v>2005 - Jun</c:v>
                </c:pt>
                <c:pt idx="66">
                  <c:v>2005 - Jul</c:v>
                </c:pt>
                <c:pt idx="67">
                  <c:v>2005 - Aug</c:v>
                </c:pt>
                <c:pt idx="68">
                  <c:v>2005 - Sep</c:v>
                </c:pt>
                <c:pt idx="69">
                  <c:v>2005 - Oct</c:v>
                </c:pt>
                <c:pt idx="70">
                  <c:v>2005 - Nov</c:v>
                </c:pt>
                <c:pt idx="71">
                  <c:v>2005 - Dec</c:v>
                </c:pt>
                <c:pt idx="72">
                  <c:v>2006 - Jan</c:v>
                </c:pt>
                <c:pt idx="73">
                  <c:v>2006 - Feb</c:v>
                </c:pt>
                <c:pt idx="74">
                  <c:v>2006 - Mar</c:v>
                </c:pt>
                <c:pt idx="75">
                  <c:v>2006 - Apr</c:v>
                </c:pt>
                <c:pt idx="76">
                  <c:v>2006 - May</c:v>
                </c:pt>
                <c:pt idx="77">
                  <c:v>2006 - Jun</c:v>
                </c:pt>
                <c:pt idx="78">
                  <c:v>2006 - Jul</c:v>
                </c:pt>
                <c:pt idx="79">
                  <c:v>2006 - Aug</c:v>
                </c:pt>
                <c:pt idx="80">
                  <c:v>2006 - Sep</c:v>
                </c:pt>
                <c:pt idx="81">
                  <c:v>2006 - Oct</c:v>
                </c:pt>
                <c:pt idx="82">
                  <c:v>2006 - Nov</c:v>
                </c:pt>
                <c:pt idx="83">
                  <c:v>2006 - Dec</c:v>
                </c:pt>
                <c:pt idx="84">
                  <c:v>2007 - Jan</c:v>
                </c:pt>
                <c:pt idx="85">
                  <c:v>2007 - Feb</c:v>
                </c:pt>
                <c:pt idx="86">
                  <c:v>2007 - Mar</c:v>
                </c:pt>
                <c:pt idx="87">
                  <c:v>2007 - Apr</c:v>
                </c:pt>
                <c:pt idx="88">
                  <c:v>2007 - May</c:v>
                </c:pt>
                <c:pt idx="89">
                  <c:v>2007 - Jun</c:v>
                </c:pt>
                <c:pt idx="90">
                  <c:v>2007 - Jul</c:v>
                </c:pt>
                <c:pt idx="91">
                  <c:v>2007 - Aug</c:v>
                </c:pt>
                <c:pt idx="92">
                  <c:v>2007 - Sep</c:v>
                </c:pt>
                <c:pt idx="93">
                  <c:v>2007 - Oct</c:v>
                </c:pt>
                <c:pt idx="94">
                  <c:v>2007 - Nov</c:v>
                </c:pt>
                <c:pt idx="95">
                  <c:v>2007 - Dec</c:v>
                </c:pt>
                <c:pt idx="96">
                  <c:v>2008 - Jan</c:v>
                </c:pt>
                <c:pt idx="97">
                  <c:v>2008 - Feb</c:v>
                </c:pt>
                <c:pt idx="98">
                  <c:v>2008 - Mar</c:v>
                </c:pt>
                <c:pt idx="99">
                  <c:v>2008 - Apr</c:v>
                </c:pt>
                <c:pt idx="100">
                  <c:v>2008 - May</c:v>
                </c:pt>
                <c:pt idx="101">
                  <c:v>2008 - Jun</c:v>
                </c:pt>
                <c:pt idx="102">
                  <c:v>2008 - Jul</c:v>
                </c:pt>
                <c:pt idx="103">
                  <c:v>2008 - Aug</c:v>
                </c:pt>
                <c:pt idx="104">
                  <c:v>2008 - Sep</c:v>
                </c:pt>
                <c:pt idx="105">
                  <c:v>2008 - Oct</c:v>
                </c:pt>
                <c:pt idx="106">
                  <c:v>2008 - Nov</c:v>
                </c:pt>
                <c:pt idx="107">
                  <c:v>2008 - Dec</c:v>
                </c:pt>
                <c:pt idx="108">
                  <c:v>2009 - Jan</c:v>
                </c:pt>
                <c:pt idx="109">
                  <c:v>2009 - Feb</c:v>
                </c:pt>
                <c:pt idx="110">
                  <c:v>2009 - Mar</c:v>
                </c:pt>
                <c:pt idx="111">
                  <c:v>2009 - Apr</c:v>
                </c:pt>
                <c:pt idx="112">
                  <c:v>2009 - May</c:v>
                </c:pt>
                <c:pt idx="113">
                  <c:v>2009 - Jun</c:v>
                </c:pt>
                <c:pt idx="114">
                  <c:v>2009 - Jul</c:v>
                </c:pt>
                <c:pt idx="115">
                  <c:v>2009 - Aug</c:v>
                </c:pt>
                <c:pt idx="116">
                  <c:v>2009 - Sep</c:v>
                </c:pt>
                <c:pt idx="117">
                  <c:v>2009 - Oct</c:v>
                </c:pt>
                <c:pt idx="118">
                  <c:v>2009 - Nov</c:v>
                </c:pt>
                <c:pt idx="119">
                  <c:v>2009 - Dec</c:v>
                </c:pt>
                <c:pt idx="120">
                  <c:v>2010 - Jan</c:v>
                </c:pt>
                <c:pt idx="121">
                  <c:v>2010 - Feb</c:v>
                </c:pt>
                <c:pt idx="122">
                  <c:v>2010 - Mar</c:v>
                </c:pt>
                <c:pt idx="123">
                  <c:v>2010 - Apr</c:v>
                </c:pt>
                <c:pt idx="124">
                  <c:v>2010 - May</c:v>
                </c:pt>
                <c:pt idx="125">
                  <c:v>2010 - Jun</c:v>
                </c:pt>
                <c:pt idx="126">
                  <c:v>2010 - Jul</c:v>
                </c:pt>
                <c:pt idx="127">
                  <c:v>2010 - Aug</c:v>
                </c:pt>
                <c:pt idx="128">
                  <c:v>2010 - Sep</c:v>
                </c:pt>
                <c:pt idx="129">
                  <c:v>2010 - Oct</c:v>
                </c:pt>
                <c:pt idx="130">
                  <c:v>2010 - Nov</c:v>
                </c:pt>
                <c:pt idx="131">
                  <c:v>2010 - Dec</c:v>
                </c:pt>
                <c:pt idx="132">
                  <c:v>2011 - Jan</c:v>
                </c:pt>
                <c:pt idx="133">
                  <c:v>2011 - Feb</c:v>
                </c:pt>
                <c:pt idx="134">
                  <c:v>2011 - Mar</c:v>
                </c:pt>
                <c:pt idx="135">
                  <c:v>2011 - Apr</c:v>
                </c:pt>
                <c:pt idx="136">
                  <c:v>2011 - May</c:v>
                </c:pt>
                <c:pt idx="137">
                  <c:v>2011 - Jun</c:v>
                </c:pt>
                <c:pt idx="138">
                  <c:v>2011 - Jul</c:v>
                </c:pt>
                <c:pt idx="139">
                  <c:v>2011 - Aug</c:v>
                </c:pt>
                <c:pt idx="140">
                  <c:v>2011 - Sep</c:v>
                </c:pt>
                <c:pt idx="141">
                  <c:v>2011 - Oct</c:v>
                </c:pt>
                <c:pt idx="142">
                  <c:v>2011 - Nov</c:v>
                </c:pt>
                <c:pt idx="143">
                  <c:v>2011 - Dec</c:v>
                </c:pt>
                <c:pt idx="144">
                  <c:v>2012 - Jan</c:v>
                </c:pt>
                <c:pt idx="145">
                  <c:v>2012 - Feb</c:v>
                </c:pt>
                <c:pt idx="146">
                  <c:v>2012 - Mar</c:v>
                </c:pt>
                <c:pt idx="147">
                  <c:v>2012 - Apr</c:v>
                </c:pt>
                <c:pt idx="148">
                  <c:v>2012 - May</c:v>
                </c:pt>
                <c:pt idx="149">
                  <c:v>2012 - Jun</c:v>
                </c:pt>
                <c:pt idx="150">
                  <c:v>2012 - Jul</c:v>
                </c:pt>
                <c:pt idx="151">
                  <c:v>2012 - Aug</c:v>
                </c:pt>
                <c:pt idx="152">
                  <c:v>2012 - Sep</c:v>
                </c:pt>
                <c:pt idx="153">
                  <c:v>2012 - Oct</c:v>
                </c:pt>
                <c:pt idx="154">
                  <c:v>2012 - Nov</c:v>
                </c:pt>
                <c:pt idx="155">
                  <c:v>2012 - Dec</c:v>
                </c:pt>
                <c:pt idx="156">
                  <c:v>2013 - Jan</c:v>
                </c:pt>
                <c:pt idx="157">
                  <c:v>2013 - Feb</c:v>
                </c:pt>
                <c:pt idx="158">
                  <c:v>2013 - Mar</c:v>
                </c:pt>
                <c:pt idx="159">
                  <c:v>2013 - Apr</c:v>
                </c:pt>
                <c:pt idx="160">
                  <c:v>2013 - May</c:v>
                </c:pt>
                <c:pt idx="161">
                  <c:v>2013 - Jun</c:v>
                </c:pt>
                <c:pt idx="162">
                  <c:v>2013 - Jul</c:v>
                </c:pt>
                <c:pt idx="163">
                  <c:v>2013 - Aug</c:v>
                </c:pt>
                <c:pt idx="164">
                  <c:v>2013 - Sep</c:v>
                </c:pt>
                <c:pt idx="165">
                  <c:v>2013 - Oct</c:v>
                </c:pt>
                <c:pt idx="166">
                  <c:v>2013 - Nov</c:v>
                </c:pt>
                <c:pt idx="167">
                  <c:v>2013 - Dec</c:v>
                </c:pt>
                <c:pt idx="168">
                  <c:v>2014 - Jan</c:v>
                </c:pt>
                <c:pt idx="169">
                  <c:v>2014 - Feb</c:v>
                </c:pt>
                <c:pt idx="170">
                  <c:v>2014 - Mar</c:v>
                </c:pt>
                <c:pt idx="171">
                  <c:v>2014 - Apr</c:v>
                </c:pt>
                <c:pt idx="172">
                  <c:v>2014 - May</c:v>
                </c:pt>
                <c:pt idx="173">
                  <c:v>2014 - Jun</c:v>
                </c:pt>
                <c:pt idx="174">
                  <c:v>2014 - Jul</c:v>
                </c:pt>
                <c:pt idx="175">
                  <c:v>2014 - Aug</c:v>
                </c:pt>
                <c:pt idx="176">
                  <c:v>2014 - Sep</c:v>
                </c:pt>
                <c:pt idx="177">
                  <c:v>2014 - Oct</c:v>
                </c:pt>
                <c:pt idx="178">
                  <c:v>2014 - Nov</c:v>
                </c:pt>
                <c:pt idx="179">
                  <c:v>2014 - Dec</c:v>
                </c:pt>
                <c:pt idx="180">
                  <c:v>2015 - Jan</c:v>
                </c:pt>
                <c:pt idx="181">
                  <c:v>2015 - Feb</c:v>
                </c:pt>
                <c:pt idx="182">
                  <c:v>2015 - Mar</c:v>
                </c:pt>
                <c:pt idx="183">
                  <c:v>2015 - Apr</c:v>
                </c:pt>
                <c:pt idx="184">
                  <c:v>2015 - May</c:v>
                </c:pt>
                <c:pt idx="185">
                  <c:v>2015 - Jun</c:v>
                </c:pt>
                <c:pt idx="186">
                  <c:v>2015 - Jul</c:v>
                </c:pt>
                <c:pt idx="187">
                  <c:v>2015 - Aug</c:v>
                </c:pt>
                <c:pt idx="188">
                  <c:v>2015 - Sep</c:v>
                </c:pt>
                <c:pt idx="189">
                  <c:v>2015 - Oct</c:v>
                </c:pt>
                <c:pt idx="190">
                  <c:v>2015 - Nov</c:v>
                </c:pt>
                <c:pt idx="191">
                  <c:v>2015 - Dec</c:v>
                </c:pt>
                <c:pt idx="192">
                  <c:v>2016 - Jan</c:v>
                </c:pt>
                <c:pt idx="193">
                  <c:v>2016 - Feb</c:v>
                </c:pt>
                <c:pt idx="194">
                  <c:v>2016 - Mar</c:v>
                </c:pt>
                <c:pt idx="195">
                  <c:v>2016 - Apr</c:v>
                </c:pt>
                <c:pt idx="196">
                  <c:v>2016 - May</c:v>
                </c:pt>
                <c:pt idx="197">
                  <c:v>2016 - Jun</c:v>
                </c:pt>
                <c:pt idx="198">
                  <c:v>2016 - Jul</c:v>
                </c:pt>
                <c:pt idx="199">
                  <c:v>2016 - Aug</c:v>
                </c:pt>
                <c:pt idx="200">
                  <c:v>2016 - Sep</c:v>
                </c:pt>
                <c:pt idx="201">
                  <c:v>2016 - Oct</c:v>
                </c:pt>
                <c:pt idx="202">
                  <c:v>2016 - Nov</c:v>
                </c:pt>
                <c:pt idx="203">
                  <c:v>2016 - Dec</c:v>
                </c:pt>
                <c:pt idx="204">
                  <c:v>2017 - Jan</c:v>
                </c:pt>
                <c:pt idx="205">
                  <c:v>2017 - Feb</c:v>
                </c:pt>
                <c:pt idx="206">
                  <c:v>2017 - Mar</c:v>
                </c:pt>
                <c:pt idx="207">
                  <c:v>2017 - Apr</c:v>
                </c:pt>
                <c:pt idx="208">
                  <c:v>2017 - May</c:v>
                </c:pt>
                <c:pt idx="209">
                  <c:v>2017 - Jun</c:v>
                </c:pt>
                <c:pt idx="210">
                  <c:v>2017 - Jul</c:v>
                </c:pt>
                <c:pt idx="211">
                  <c:v>2017 - Aug</c:v>
                </c:pt>
                <c:pt idx="212">
                  <c:v>2017 - Sep</c:v>
                </c:pt>
                <c:pt idx="213">
                  <c:v>2017 - Oct</c:v>
                </c:pt>
                <c:pt idx="214">
                  <c:v>2017 - Nov</c:v>
                </c:pt>
                <c:pt idx="215">
                  <c:v>2017 - Dec</c:v>
                </c:pt>
                <c:pt idx="216">
                  <c:v>2018 - Jan</c:v>
                </c:pt>
                <c:pt idx="217">
                  <c:v>2018 - Feb</c:v>
                </c:pt>
                <c:pt idx="218">
                  <c:v>2018 - Mar</c:v>
                </c:pt>
                <c:pt idx="219">
                  <c:v>2018 - Apr</c:v>
                </c:pt>
                <c:pt idx="220">
                  <c:v>2018 - May</c:v>
                </c:pt>
                <c:pt idx="221">
                  <c:v>2018 - Jun</c:v>
                </c:pt>
                <c:pt idx="222">
                  <c:v>2018 - Jul</c:v>
                </c:pt>
                <c:pt idx="223">
                  <c:v>2018 - Aug</c:v>
                </c:pt>
                <c:pt idx="224">
                  <c:v>2018 - Sep</c:v>
                </c:pt>
                <c:pt idx="225">
                  <c:v>2018 - Oct</c:v>
                </c:pt>
                <c:pt idx="226">
                  <c:v>2018 - Nov</c:v>
                </c:pt>
                <c:pt idx="227">
                  <c:v>2018 - Dec</c:v>
                </c:pt>
                <c:pt idx="228">
                  <c:v>2019 - Jan</c:v>
                </c:pt>
                <c:pt idx="229">
                  <c:v>2019 - Feb</c:v>
                </c:pt>
                <c:pt idx="230">
                  <c:v>2019 - Mar</c:v>
                </c:pt>
                <c:pt idx="231">
                  <c:v>2019 - Apr</c:v>
                </c:pt>
                <c:pt idx="232">
                  <c:v>2019 - May</c:v>
                </c:pt>
                <c:pt idx="233">
                  <c:v>2019 - Jun</c:v>
                </c:pt>
                <c:pt idx="234">
                  <c:v>2019 - Jul</c:v>
                </c:pt>
                <c:pt idx="235">
                  <c:v>2019 - Aug</c:v>
                </c:pt>
                <c:pt idx="236">
                  <c:v>2019 - Sep</c:v>
                </c:pt>
                <c:pt idx="237">
                  <c:v>2019 - Oct</c:v>
                </c:pt>
                <c:pt idx="238">
                  <c:v>2019 - Nov</c:v>
                </c:pt>
                <c:pt idx="239">
                  <c:v>2019 - Dec</c:v>
                </c:pt>
                <c:pt idx="240">
                  <c:v>2020 - Jan</c:v>
                </c:pt>
                <c:pt idx="241">
                  <c:v>2020 - Feb</c:v>
                </c:pt>
                <c:pt idx="242">
                  <c:v>2020 - Mar</c:v>
                </c:pt>
                <c:pt idx="243">
                  <c:v>2020 - Apr</c:v>
                </c:pt>
                <c:pt idx="244">
                  <c:v>2020 - May</c:v>
                </c:pt>
                <c:pt idx="245">
                  <c:v>2020 - Jun</c:v>
                </c:pt>
                <c:pt idx="246">
                  <c:v>2020 - Jul</c:v>
                </c:pt>
                <c:pt idx="247">
                  <c:v>2020 - Aug</c:v>
                </c:pt>
                <c:pt idx="248">
                  <c:v>2020 - Sep</c:v>
                </c:pt>
                <c:pt idx="249">
                  <c:v>2020 - Oct</c:v>
                </c:pt>
                <c:pt idx="250">
                  <c:v>2020 - Nov</c:v>
                </c:pt>
                <c:pt idx="251">
                  <c:v>2020 - Dec</c:v>
                </c:pt>
                <c:pt idx="252">
                  <c:v>2021 - Jan</c:v>
                </c:pt>
                <c:pt idx="253">
                  <c:v>2021 - Feb</c:v>
                </c:pt>
                <c:pt idx="254">
                  <c:v>2021 - Mar</c:v>
                </c:pt>
                <c:pt idx="255">
                  <c:v>2021 - Apr</c:v>
                </c:pt>
                <c:pt idx="256">
                  <c:v>2021 - May</c:v>
                </c:pt>
                <c:pt idx="257">
                  <c:v>2021 - Jun</c:v>
                </c:pt>
                <c:pt idx="258">
                  <c:v>2021 - Jul</c:v>
                </c:pt>
                <c:pt idx="259">
                  <c:v>2021 - Aug</c:v>
                </c:pt>
                <c:pt idx="260">
                  <c:v>2021 - Sep</c:v>
                </c:pt>
                <c:pt idx="261">
                  <c:v>2021 - Oct</c:v>
                </c:pt>
                <c:pt idx="262">
                  <c:v>2021 - Nov</c:v>
                </c:pt>
              </c:strCache>
            </c:strRef>
          </c:cat>
          <c:val>
            <c:numRef>
              <c:f>Sheet1!$B$2:$B$264</c:f>
              <c:numCache>
                <c:formatCode>General</c:formatCode>
                <c:ptCount val="263"/>
                <c:pt idx="0">
                  <c:v>1549.9</c:v>
                </c:pt>
                <c:pt idx="1">
                  <c:v>1557.1</c:v>
                </c:pt>
                <c:pt idx="2">
                  <c:v>1562.3</c:v>
                </c:pt>
                <c:pt idx="3">
                  <c:v>1566.7</c:v>
                </c:pt>
                <c:pt idx="4">
                  <c:v>1575.8</c:v>
                </c:pt>
                <c:pt idx="5">
                  <c:v>1574.7</c:v>
                </c:pt>
                <c:pt idx="6">
                  <c:v>1577.2</c:v>
                </c:pt>
                <c:pt idx="7">
                  <c:v>1583.8</c:v>
                </c:pt>
                <c:pt idx="8">
                  <c:v>1591.3</c:v>
                </c:pt>
                <c:pt idx="9">
                  <c:v>1593.6</c:v>
                </c:pt>
                <c:pt idx="10">
                  <c:v>1597</c:v>
                </c:pt>
                <c:pt idx="11">
                  <c:v>1604.6</c:v>
                </c:pt>
                <c:pt idx="12">
                  <c:v>1598.5</c:v>
                </c:pt>
                <c:pt idx="13">
                  <c:v>1606.2</c:v>
                </c:pt>
                <c:pt idx="14">
                  <c:v>1610.3</c:v>
                </c:pt>
                <c:pt idx="15">
                  <c:v>1603.8</c:v>
                </c:pt>
                <c:pt idx="16">
                  <c:v>1599.4</c:v>
                </c:pt>
                <c:pt idx="17">
                  <c:v>1599.2</c:v>
                </c:pt>
                <c:pt idx="18">
                  <c:v>1599.4</c:v>
                </c:pt>
                <c:pt idx="19">
                  <c:v>1596.9</c:v>
                </c:pt>
                <c:pt idx="20">
                  <c:v>1596.3</c:v>
                </c:pt>
                <c:pt idx="21">
                  <c:v>1591.7</c:v>
                </c:pt>
                <c:pt idx="22">
                  <c:v>1584.1</c:v>
                </c:pt>
                <c:pt idx="23">
                  <c:v>1580.9</c:v>
                </c:pt>
                <c:pt idx="24">
                  <c:v>1585.1</c:v>
                </c:pt>
                <c:pt idx="25">
                  <c:v>1583.7</c:v>
                </c:pt>
                <c:pt idx="26">
                  <c:v>1587.6</c:v>
                </c:pt>
                <c:pt idx="27">
                  <c:v>1598.2</c:v>
                </c:pt>
                <c:pt idx="28">
                  <c:v>1595.3</c:v>
                </c:pt>
                <c:pt idx="29">
                  <c:v>1600.3</c:v>
                </c:pt>
                <c:pt idx="30">
                  <c:v>1597.8</c:v>
                </c:pt>
                <c:pt idx="31">
                  <c:v>1599.4</c:v>
                </c:pt>
                <c:pt idx="32">
                  <c:v>1598.4</c:v>
                </c:pt>
                <c:pt idx="33">
                  <c:v>1599.8</c:v>
                </c:pt>
                <c:pt idx="34">
                  <c:v>1613.8</c:v>
                </c:pt>
                <c:pt idx="35">
                  <c:v>1606.7</c:v>
                </c:pt>
                <c:pt idx="36">
                  <c:v>1607.9</c:v>
                </c:pt>
                <c:pt idx="37">
                  <c:v>1610.3</c:v>
                </c:pt>
                <c:pt idx="38">
                  <c:v>1610.7</c:v>
                </c:pt>
                <c:pt idx="39">
                  <c:v>1613.9</c:v>
                </c:pt>
                <c:pt idx="40">
                  <c:v>1616.8</c:v>
                </c:pt>
                <c:pt idx="41">
                  <c:v>1617.2</c:v>
                </c:pt>
                <c:pt idx="42">
                  <c:v>1618.5</c:v>
                </c:pt>
                <c:pt idx="43">
                  <c:v>1623.3</c:v>
                </c:pt>
                <c:pt idx="44">
                  <c:v>1625</c:v>
                </c:pt>
                <c:pt idx="45">
                  <c:v>1633.1</c:v>
                </c:pt>
                <c:pt idx="46">
                  <c:v>1639.3</c:v>
                </c:pt>
                <c:pt idx="47">
                  <c:v>1643.4</c:v>
                </c:pt>
                <c:pt idx="48">
                  <c:v>1648.3</c:v>
                </c:pt>
                <c:pt idx="49">
                  <c:v>1652</c:v>
                </c:pt>
                <c:pt idx="50">
                  <c:v>1658.3</c:v>
                </c:pt>
                <c:pt idx="51">
                  <c:v>1664.8</c:v>
                </c:pt>
                <c:pt idx="52">
                  <c:v>1670.7</c:v>
                </c:pt>
                <c:pt idx="53">
                  <c:v>1678.5</c:v>
                </c:pt>
                <c:pt idx="54">
                  <c:v>1686.5</c:v>
                </c:pt>
                <c:pt idx="55">
                  <c:v>1693.8</c:v>
                </c:pt>
                <c:pt idx="56">
                  <c:v>1700</c:v>
                </c:pt>
                <c:pt idx="57">
                  <c:v>1716</c:v>
                </c:pt>
                <c:pt idx="58">
                  <c:v>1723</c:v>
                </c:pt>
                <c:pt idx="59">
                  <c:v>1731.6</c:v>
                </c:pt>
                <c:pt idx="60">
                  <c:v>1736.3</c:v>
                </c:pt>
                <c:pt idx="61">
                  <c:v>1745.7</c:v>
                </c:pt>
                <c:pt idx="62">
                  <c:v>1753.5</c:v>
                </c:pt>
                <c:pt idx="63">
                  <c:v>1772.3</c:v>
                </c:pt>
                <c:pt idx="64">
                  <c:v>1777.7</c:v>
                </c:pt>
                <c:pt idx="65">
                  <c:v>1785.7</c:v>
                </c:pt>
                <c:pt idx="66">
                  <c:v>1798.6</c:v>
                </c:pt>
                <c:pt idx="67">
                  <c:v>1806.1</c:v>
                </c:pt>
                <c:pt idx="68">
                  <c:v>1820.9</c:v>
                </c:pt>
                <c:pt idx="69">
                  <c:v>1816.6</c:v>
                </c:pt>
                <c:pt idx="70">
                  <c:v>1830.2</c:v>
                </c:pt>
                <c:pt idx="71">
                  <c:v>1835.5</c:v>
                </c:pt>
                <c:pt idx="72">
                  <c:v>1851</c:v>
                </c:pt>
                <c:pt idx="73">
                  <c:v>1863.4</c:v>
                </c:pt>
                <c:pt idx="74">
                  <c:v>1873.4</c:v>
                </c:pt>
                <c:pt idx="75">
                  <c:v>1879.3</c:v>
                </c:pt>
                <c:pt idx="76">
                  <c:v>1885.1</c:v>
                </c:pt>
                <c:pt idx="77">
                  <c:v>1891</c:v>
                </c:pt>
                <c:pt idx="78">
                  <c:v>1893.4</c:v>
                </c:pt>
                <c:pt idx="79">
                  <c:v>1897.5</c:v>
                </c:pt>
                <c:pt idx="80">
                  <c:v>1903.3</c:v>
                </c:pt>
                <c:pt idx="81">
                  <c:v>1900</c:v>
                </c:pt>
                <c:pt idx="82">
                  <c:v>1902.5</c:v>
                </c:pt>
                <c:pt idx="83">
                  <c:v>1904.9</c:v>
                </c:pt>
                <c:pt idx="84">
                  <c:v>1902.8</c:v>
                </c:pt>
                <c:pt idx="85">
                  <c:v>1910.1</c:v>
                </c:pt>
                <c:pt idx="86">
                  <c:v>1915.6</c:v>
                </c:pt>
                <c:pt idx="87">
                  <c:v>1912.5</c:v>
                </c:pt>
                <c:pt idx="88">
                  <c:v>1914.6</c:v>
                </c:pt>
                <c:pt idx="89">
                  <c:v>1922</c:v>
                </c:pt>
                <c:pt idx="90">
                  <c:v>1924.2</c:v>
                </c:pt>
                <c:pt idx="91">
                  <c:v>1925.4</c:v>
                </c:pt>
                <c:pt idx="92">
                  <c:v>1924.8</c:v>
                </c:pt>
                <c:pt idx="93">
                  <c:v>1924.7</c:v>
                </c:pt>
                <c:pt idx="94">
                  <c:v>1923</c:v>
                </c:pt>
                <c:pt idx="95">
                  <c:v>1920.2</c:v>
                </c:pt>
                <c:pt idx="96">
                  <c:v>1916.2</c:v>
                </c:pt>
                <c:pt idx="97">
                  <c:v>1911.2</c:v>
                </c:pt>
                <c:pt idx="98">
                  <c:v>1901.1</c:v>
                </c:pt>
                <c:pt idx="99">
                  <c:v>1896.1</c:v>
                </c:pt>
                <c:pt idx="100">
                  <c:v>1887.8</c:v>
                </c:pt>
                <c:pt idx="101">
                  <c:v>1878</c:v>
                </c:pt>
                <c:pt idx="102">
                  <c:v>1864.1</c:v>
                </c:pt>
                <c:pt idx="103">
                  <c:v>1864.9</c:v>
                </c:pt>
                <c:pt idx="104">
                  <c:v>1857.7</c:v>
                </c:pt>
                <c:pt idx="105">
                  <c:v>1840.7</c:v>
                </c:pt>
                <c:pt idx="106">
                  <c:v>1825.6</c:v>
                </c:pt>
                <c:pt idx="107">
                  <c:v>1809.2</c:v>
                </c:pt>
                <c:pt idx="108">
                  <c:v>1790.9</c:v>
                </c:pt>
                <c:pt idx="109">
                  <c:v>1771.5</c:v>
                </c:pt>
                <c:pt idx="110">
                  <c:v>1756</c:v>
                </c:pt>
                <c:pt idx="111">
                  <c:v>1740.3</c:v>
                </c:pt>
                <c:pt idx="112">
                  <c:v>1730.3</c:v>
                </c:pt>
                <c:pt idx="113">
                  <c:v>1719.8</c:v>
                </c:pt>
                <c:pt idx="114">
                  <c:v>1711.9</c:v>
                </c:pt>
                <c:pt idx="115">
                  <c:v>1702</c:v>
                </c:pt>
                <c:pt idx="116">
                  <c:v>1696.7</c:v>
                </c:pt>
                <c:pt idx="117">
                  <c:v>1692</c:v>
                </c:pt>
                <c:pt idx="118">
                  <c:v>1690.7</c:v>
                </c:pt>
                <c:pt idx="119">
                  <c:v>1687.5</c:v>
                </c:pt>
                <c:pt idx="120">
                  <c:v>1688.2</c:v>
                </c:pt>
                <c:pt idx="121">
                  <c:v>1687.8</c:v>
                </c:pt>
                <c:pt idx="122">
                  <c:v>1689.5</c:v>
                </c:pt>
                <c:pt idx="123">
                  <c:v>1691.3</c:v>
                </c:pt>
                <c:pt idx="124">
                  <c:v>1699.9</c:v>
                </c:pt>
                <c:pt idx="125">
                  <c:v>1692.3</c:v>
                </c:pt>
                <c:pt idx="126">
                  <c:v>1691.8</c:v>
                </c:pt>
                <c:pt idx="127">
                  <c:v>1690.4</c:v>
                </c:pt>
                <c:pt idx="128">
                  <c:v>1684.8</c:v>
                </c:pt>
                <c:pt idx="129">
                  <c:v>1695.6</c:v>
                </c:pt>
                <c:pt idx="130">
                  <c:v>1697.1</c:v>
                </c:pt>
                <c:pt idx="131">
                  <c:v>1698.5</c:v>
                </c:pt>
                <c:pt idx="132">
                  <c:v>1701.9</c:v>
                </c:pt>
                <c:pt idx="133">
                  <c:v>1705.3</c:v>
                </c:pt>
                <c:pt idx="134">
                  <c:v>1707</c:v>
                </c:pt>
                <c:pt idx="135">
                  <c:v>1711.9</c:v>
                </c:pt>
                <c:pt idx="136">
                  <c:v>1715.9</c:v>
                </c:pt>
                <c:pt idx="137">
                  <c:v>1709.7</c:v>
                </c:pt>
                <c:pt idx="138">
                  <c:v>1717.1</c:v>
                </c:pt>
                <c:pt idx="139">
                  <c:v>1724.4</c:v>
                </c:pt>
                <c:pt idx="140">
                  <c:v>1728.2</c:v>
                </c:pt>
                <c:pt idx="141">
                  <c:v>1728.3</c:v>
                </c:pt>
                <c:pt idx="142">
                  <c:v>1730.8</c:v>
                </c:pt>
                <c:pt idx="143">
                  <c:v>1730.1</c:v>
                </c:pt>
                <c:pt idx="144">
                  <c:v>1739.4</c:v>
                </c:pt>
                <c:pt idx="145">
                  <c:v>1741.5</c:v>
                </c:pt>
                <c:pt idx="146">
                  <c:v>1747.2</c:v>
                </c:pt>
                <c:pt idx="147">
                  <c:v>1748.8</c:v>
                </c:pt>
                <c:pt idx="148">
                  <c:v>1751.2</c:v>
                </c:pt>
                <c:pt idx="149">
                  <c:v>1759</c:v>
                </c:pt>
                <c:pt idx="150">
                  <c:v>1760.9</c:v>
                </c:pt>
                <c:pt idx="151">
                  <c:v>1765.8</c:v>
                </c:pt>
                <c:pt idx="152">
                  <c:v>1771.7</c:v>
                </c:pt>
                <c:pt idx="153">
                  <c:v>1774.9</c:v>
                </c:pt>
                <c:pt idx="154">
                  <c:v>1778.3</c:v>
                </c:pt>
                <c:pt idx="155">
                  <c:v>1783.1</c:v>
                </c:pt>
                <c:pt idx="156">
                  <c:v>1785.8</c:v>
                </c:pt>
                <c:pt idx="157">
                  <c:v>1791.4</c:v>
                </c:pt>
                <c:pt idx="158">
                  <c:v>1795.9</c:v>
                </c:pt>
                <c:pt idx="159">
                  <c:v>1801.5</c:v>
                </c:pt>
                <c:pt idx="160">
                  <c:v>1807.6</c:v>
                </c:pt>
                <c:pt idx="161">
                  <c:v>1811.1</c:v>
                </c:pt>
                <c:pt idx="162">
                  <c:v>1816.2</c:v>
                </c:pt>
                <c:pt idx="163">
                  <c:v>1817.7</c:v>
                </c:pt>
                <c:pt idx="164">
                  <c:v>1821.3</c:v>
                </c:pt>
                <c:pt idx="165">
                  <c:v>1825.3</c:v>
                </c:pt>
                <c:pt idx="166">
                  <c:v>1830.9</c:v>
                </c:pt>
                <c:pt idx="167">
                  <c:v>1833.1</c:v>
                </c:pt>
                <c:pt idx="168">
                  <c:v>1834.7</c:v>
                </c:pt>
                <c:pt idx="169">
                  <c:v>1836.2</c:v>
                </c:pt>
                <c:pt idx="170">
                  <c:v>1839.2</c:v>
                </c:pt>
                <c:pt idx="171">
                  <c:v>1844.4</c:v>
                </c:pt>
                <c:pt idx="172">
                  <c:v>1842.3</c:v>
                </c:pt>
                <c:pt idx="173">
                  <c:v>1849.3</c:v>
                </c:pt>
                <c:pt idx="174">
                  <c:v>1851.5</c:v>
                </c:pt>
                <c:pt idx="175">
                  <c:v>1856.2</c:v>
                </c:pt>
                <c:pt idx="176">
                  <c:v>1860.4</c:v>
                </c:pt>
                <c:pt idx="177">
                  <c:v>1867.6</c:v>
                </c:pt>
                <c:pt idx="178">
                  <c:v>1874</c:v>
                </c:pt>
                <c:pt idx="179">
                  <c:v>1881.3</c:v>
                </c:pt>
                <c:pt idx="180">
                  <c:v>1885.7</c:v>
                </c:pt>
                <c:pt idx="181">
                  <c:v>1890.2</c:v>
                </c:pt>
                <c:pt idx="182">
                  <c:v>1893.2</c:v>
                </c:pt>
                <c:pt idx="183">
                  <c:v>1896.5</c:v>
                </c:pt>
                <c:pt idx="184">
                  <c:v>1904</c:v>
                </c:pt>
                <c:pt idx="185">
                  <c:v>1909.2</c:v>
                </c:pt>
                <c:pt idx="186">
                  <c:v>1915.5</c:v>
                </c:pt>
                <c:pt idx="187">
                  <c:v>1922.6</c:v>
                </c:pt>
                <c:pt idx="188">
                  <c:v>1927.4</c:v>
                </c:pt>
                <c:pt idx="189">
                  <c:v>1938.9</c:v>
                </c:pt>
                <c:pt idx="190">
                  <c:v>1946.7</c:v>
                </c:pt>
                <c:pt idx="191">
                  <c:v>1948</c:v>
                </c:pt>
                <c:pt idx="192">
                  <c:v>1952.1</c:v>
                </c:pt>
                <c:pt idx="193">
                  <c:v>1958.8</c:v>
                </c:pt>
                <c:pt idx="194">
                  <c:v>1964.4</c:v>
                </c:pt>
                <c:pt idx="195">
                  <c:v>1970.2</c:v>
                </c:pt>
                <c:pt idx="196">
                  <c:v>1973.7</c:v>
                </c:pt>
                <c:pt idx="197">
                  <c:v>1969.3</c:v>
                </c:pt>
                <c:pt idx="198">
                  <c:v>1987.6</c:v>
                </c:pt>
                <c:pt idx="199">
                  <c:v>1989.7</c:v>
                </c:pt>
                <c:pt idx="200">
                  <c:v>1995.4</c:v>
                </c:pt>
                <c:pt idx="201">
                  <c:v>1996.7</c:v>
                </c:pt>
                <c:pt idx="202">
                  <c:v>1998.2</c:v>
                </c:pt>
                <c:pt idx="203">
                  <c:v>2003.7</c:v>
                </c:pt>
                <c:pt idx="204">
                  <c:v>2006.5</c:v>
                </c:pt>
                <c:pt idx="205">
                  <c:v>2011.4</c:v>
                </c:pt>
                <c:pt idx="206">
                  <c:v>2019.7</c:v>
                </c:pt>
                <c:pt idx="207">
                  <c:v>2030.5</c:v>
                </c:pt>
                <c:pt idx="208">
                  <c:v>2031.8</c:v>
                </c:pt>
                <c:pt idx="209">
                  <c:v>2042.8</c:v>
                </c:pt>
                <c:pt idx="210">
                  <c:v>2043.8</c:v>
                </c:pt>
                <c:pt idx="211">
                  <c:v>2048.5</c:v>
                </c:pt>
                <c:pt idx="212">
                  <c:v>2052.1999999999998</c:v>
                </c:pt>
                <c:pt idx="213">
                  <c:v>2059.3000000000002</c:v>
                </c:pt>
                <c:pt idx="214">
                  <c:v>2063.8000000000002</c:v>
                </c:pt>
                <c:pt idx="215">
                  <c:v>2068</c:v>
                </c:pt>
                <c:pt idx="216">
                  <c:v>2075.5</c:v>
                </c:pt>
                <c:pt idx="217">
                  <c:v>2085</c:v>
                </c:pt>
                <c:pt idx="218">
                  <c:v>2092.9</c:v>
                </c:pt>
                <c:pt idx="219">
                  <c:v>2092.6</c:v>
                </c:pt>
                <c:pt idx="220">
                  <c:v>2097.5</c:v>
                </c:pt>
                <c:pt idx="221">
                  <c:v>2102.1999999999998</c:v>
                </c:pt>
                <c:pt idx="222">
                  <c:v>2110.9</c:v>
                </c:pt>
                <c:pt idx="223">
                  <c:v>2117.5</c:v>
                </c:pt>
                <c:pt idx="224">
                  <c:v>2125.4</c:v>
                </c:pt>
                <c:pt idx="225">
                  <c:v>2129.5</c:v>
                </c:pt>
                <c:pt idx="226">
                  <c:v>2136.3000000000002</c:v>
                </c:pt>
                <c:pt idx="227">
                  <c:v>2137.1999999999998</c:v>
                </c:pt>
                <c:pt idx="228">
                  <c:v>2149.6999999999998</c:v>
                </c:pt>
                <c:pt idx="229">
                  <c:v>2153.1</c:v>
                </c:pt>
                <c:pt idx="230">
                  <c:v>2158.3000000000002</c:v>
                </c:pt>
                <c:pt idx="231">
                  <c:v>2163.8000000000002</c:v>
                </c:pt>
                <c:pt idx="232">
                  <c:v>2169.8000000000002</c:v>
                </c:pt>
                <c:pt idx="233">
                  <c:v>2175</c:v>
                </c:pt>
                <c:pt idx="234">
                  <c:v>2179.8000000000002</c:v>
                </c:pt>
                <c:pt idx="235">
                  <c:v>2194</c:v>
                </c:pt>
                <c:pt idx="236">
                  <c:v>2196.8000000000002</c:v>
                </c:pt>
                <c:pt idx="237">
                  <c:v>2201.9</c:v>
                </c:pt>
                <c:pt idx="238">
                  <c:v>2208.3000000000002</c:v>
                </c:pt>
                <c:pt idx="239">
                  <c:v>2215.8000000000002</c:v>
                </c:pt>
                <c:pt idx="240">
                  <c:v>2222.4</c:v>
                </c:pt>
                <c:pt idx="241">
                  <c:v>2225.5</c:v>
                </c:pt>
                <c:pt idx="242">
                  <c:v>2209.4</c:v>
                </c:pt>
                <c:pt idx="243">
                  <c:v>1981.2</c:v>
                </c:pt>
                <c:pt idx="244">
                  <c:v>2041.8</c:v>
                </c:pt>
                <c:pt idx="245">
                  <c:v>2086.6999999999998</c:v>
                </c:pt>
                <c:pt idx="246">
                  <c:v>2073.3000000000002</c:v>
                </c:pt>
                <c:pt idx="247">
                  <c:v>2098.1999999999998</c:v>
                </c:pt>
                <c:pt idx="248">
                  <c:v>2112.1</c:v>
                </c:pt>
                <c:pt idx="249">
                  <c:v>2120.9</c:v>
                </c:pt>
                <c:pt idx="250">
                  <c:v>2129.1</c:v>
                </c:pt>
                <c:pt idx="251">
                  <c:v>2134.9</c:v>
                </c:pt>
                <c:pt idx="252">
                  <c:v>2143.6999999999998</c:v>
                </c:pt>
                <c:pt idx="253">
                  <c:v>2146.8000000000002</c:v>
                </c:pt>
                <c:pt idx="254">
                  <c:v>2155</c:v>
                </c:pt>
                <c:pt idx="255">
                  <c:v>2162.4</c:v>
                </c:pt>
                <c:pt idx="256">
                  <c:v>2176.3000000000002</c:v>
                </c:pt>
                <c:pt idx="257">
                  <c:v>2210.5</c:v>
                </c:pt>
                <c:pt idx="258">
                  <c:v>2223.1</c:v>
                </c:pt>
                <c:pt idx="259">
                  <c:v>2228.6</c:v>
                </c:pt>
                <c:pt idx="260">
                  <c:v>2234.1999999999998</c:v>
                </c:pt>
                <c:pt idx="261">
                  <c:v>2241.8000000000002</c:v>
                </c:pt>
                <c:pt idx="262">
                  <c:v>2245.6999999999998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20-4AC9-9C3F-7C9B2C477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57188703"/>
        <c:axId val="55746639"/>
      </c:lineChart>
      <c:catAx>
        <c:axId val="155718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6639"/>
        <c:crosses val="autoZero"/>
        <c:auto val="1"/>
        <c:lblAlgn val="ctr"/>
        <c:lblOffset val="100"/>
        <c:tickLblSkip val="12"/>
        <c:noMultiLvlLbl val="0"/>
      </c:catAx>
      <c:valAx>
        <c:axId val="55746639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1887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65873998667738"/>
          <c:y val="4.5103744249058934E-2"/>
          <c:w val="0.83479002624671916"/>
          <c:h val="0.8024153091839239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numRef>
              <c:f>Sheet1!$A$2:$A$262</c:f>
              <c:numCache>
                <c:formatCode>General</c:formatCode>
                <c:ptCount val="261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2018</c:v>
                </c:pt>
                <c:pt idx="228">
                  <c:v>2019</c:v>
                </c:pt>
                <c:pt idx="229">
                  <c:v>2019</c:v>
                </c:pt>
                <c:pt idx="230">
                  <c:v>2019</c:v>
                </c:pt>
                <c:pt idx="231">
                  <c:v>2019</c:v>
                </c:pt>
                <c:pt idx="232">
                  <c:v>2019</c:v>
                </c:pt>
                <c:pt idx="233">
                  <c:v>2019</c:v>
                </c:pt>
                <c:pt idx="234">
                  <c:v>2019</c:v>
                </c:pt>
                <c:pt idx="235">
                  <c:v>2019</c:v>
                </c:pt>
                <c:pt idx="236">
                  <c:v>2019</c:v>
                </c:pt>
                <c:pt idx="237">
                  <c:v>2019</c:v>
                </c:pt>
                <c:pt idx="238">
                  <c:v>2019</c:v>
                </c:pt>
                <c:pt idx="239">
                  <c:v>2019</c:v>
                </c:pt>
                <c:pt idx="240">
                  <c:v>2020</c:v>
                </c:pt>
                <c:pt idx="241">
                  <c:v>2020</c:v>
                </c:pt>
                <c:pt idx="242">
                  <c:v>2020</c:v>
                </c:pt>
                <c:pt idx="243">
                  <c:v>2020</c:v>
                </c:pt>
                <c:pt idx="244">
                  <c:v>2020</c:v>
                </c:pt>
                <c:pt idx="245">
                  <c:v>2020</c:v>
                </c:pt>
                <c:pt idx="246">
                  <c:v>2020</c:v>
                </c:pt>
                <c:pt idx="247">
                  <c:v>2020</c:v>
                </c:pt>
                <c:pt idx="248">
                  <c:v>2020</c:v>
                </c:pt>
                <c:pt idx="249">
                  <c:v>2020</c:v>
                </c:pt>
                <c:pt idx="250">
                  <c:v>2020</c:v>
                </c:pt>
                <c:pt idx="251">
                  <c:v>2020</c:v>
                </c:pt>
                <c:pt idx="252">
                  <c:v>2021</c:v>
                </c:pt>
                <c:pt idx="253">
                  <c:v>2021</c:v>
                </c:pt>
                <c:pt idx="254">
                  <c:v>2021</c:v>
                </c:pt>
                <c:pt idx="255">
                  <c:v>2021</c:v>
                </c:pt>
                <c:pt idx="256">
                  <c:v>2021</c:v>
                </c:pt>
                <c:pt idx="257">
                  <c:v>2021</c:v>
                </c:pt>
                <c:pt idx="258">
                  <c:v>2021</c:v>
                </c:pt>
                <c:pt idx="259">
                  <c:v>2021</c:v>
                </c:pt>
                <c:pt idx="260">
                  <c:v>2021</c:v>
                </c:pt>
              </c:numCache>
            </c:numRef>
          </c:cat>
          <c:val>
            <c:numRef>
              <c:f>Sheet1!$C$2:$C$262</c:f>
              <c:numCache>
                <c:formatCode>0.0</c:formatCode>
                <c:ptCount val="261"/>
                <c:pt idx="0">
                  <c:v>756700</c:v>
                </c:pt>
                <c:pt idx="1">
                  <c:v>745100</c:v>
                </c:pt>
                <c:pt idx="2">
                  <c:v>732400</c:v>
                </c:pt>
                <c:pt idx="3">
                  <c:v>736100</c:v>
                </c:pt>
                <c:pt idx="4">
                  <c:v>744000</c:v>
                </c:pt>
                <c:pt idx="5">
                  <c:v>744500</c:v>
                </c:pt>
                <c:pt idx="6">
                  <c:v>753500</c:v>
                </c:pt>
                <c:pt idx="7">
                  <c:v>759200</c:v>
                </c:pt>
                <c:pt idx="8">
                  <c:v>762900</c:v>
                </c:pt>
                <c:pt idx="9">
                  <c:v>767300</c:v>
                </c:pt>
                <c:pt idx="10">
                  <c:v>770800</c:v>
                </c:pt>
                <c:pt idx="11">
                  <c:v>766600</c:v>
                </c:pt>
                <c:pt idx="12">
                  <c:v>763600</c:v>
                </c:pt>
                <c:pt idx="13">
                  <c:v>761000</c:v>
                </c:pt>
                <c:pt idx="14">
                  <c:v>749500</c:v>
                </c:pt>
                <c:pt idx="15">
                  <c:v>751300</c:v>
                </c:pt>
                <c:pt idx="16">
                  <c:v>768600</c:v>
                </c:pt>
                <c:pt idx="17">
                  <c:v>773800</c:v>
                </c:pt>
                <c:pt idx="18">
                  <c:v>783000</c:v>
                </c:pt>
                <c:pt idx="19">
                  <c:v>791400</c:v>
                </c:pt>
                <c:pt idx="20">
                  <c:v>796900</c:v>
                </c:pt>
                <c:pt idx="21">
                  <c:v>802000</c:v>
                </c:pt>
                <c:pt idx="22">
                  <c:v>805400</c:v>
                </c:pt>
                <c:pt idx="23">
                  <c:v>803800</c:v>
                </c:pt>
                <c:pt idx="24">
                  <c:v>800200</c:v>
                </c:pt>
                <c:pt idx="25">
                  <c:v>798000</c:v>
                </c:pt>
                <c:pt idx="26">
                  <c:v>794200</c:v>
                </c:pt>
                <c:pt idx="27">
                  <c:v>806400</c:v>
                </c:pt>
                <c:pt idx="28">
                  <c:v>819000</c:v>
                </c:pt>
                <c:pt idx="29">
                  <c:v>830000</c:v>
                </c:pt>
                <c:pt idx="30">
                  <c:v>843600</c:v>
                </c:pt>
                <c:pt idx="31">
                  <c:v>854000</c:v>
                </c:pt>
                <c:pt idx="32">
                  <c:v>863300</c:v>
                </c:pt>
                <c:pt idx="33">
                  <c:v>872800</c:v>
                </c:pt>
                <c:pt idx="34">
                  <c:v>879500</c:v>
                </c:pt>
                <c:pt idx="35">
                  <c:v>876200</c:v>
                </c:pt>
                <c:pt idx="36">
                  <c:v>877700</c:v>
                </c:pt>
                <c:pt idx="37">
                  <c:v>874200</c:v>
                </c:pt>
                <c:pt idx="38">
                  <c:v>873900</c:v>
                </c:pt>
                <c:pt idx="39">
                  <c:v>891700</c:v>
                </c:pt>
                <c:pt idx="40">
                  <c:v>907700</c:v>
                </c:pt>
                <c:pt idx="41">
                  <c:v>921200</c:v>
                </c:pt>
                <c:pt idx="42">
                  <c:v>938000</c:v>
                </c:pt>
                <c:pt idx="43">
                  <c:v>950400</c:v>
                </c:pt>
                <c:pt idx="44">
                  <c:v>961600</c:v>
                </c:pt>
                <c:pt idx="45">
                  <c:v>973600</c:v>
                </c:pt>
                <c:pt idx="46">
                  <c:v>980100</c:v>
                </c:pt>
                <c:pt idx="47">
                  <c:v>977000</c:v>
                </c:pt>
                <c:pt idx="48">
                  <c:v>973700</c:v>
                </c:pt>
                <c:pt idx="49">
                  <c:v>974700</c:v>
                </c:pt>
                <c:pt idx="50">
                  <c:v>982200</c:v>
                </c:pt>
                <c:pt idx="51">
                  <c:v>1002300</c:v>
                </c:pt>
                <c:pt idx="52">
                  <c:v>1020900</c:v>
                </c:pt>
                <c:pt idx="53">
                  <c:v>1038400.0000000001</c:v>
                </c:pt>
                <c:pt idx="54">
                  <c:v>1056800</c:v>
                </c:pt>
                <c:pt idx="55">
                  <c:v>1072200</c:v>
                </c:pt>
                <c:pt idx="56">
                  <c:v>1086800</c:v>
                </c:pt>
                <c:pt idx="57">
                  <c:v>1098900</c:v>
                </c:pt>
                <c:pt idx="58">
                  <c:v>1107100</c:v>
                </c:pt>
                <c:pt idx="59">
                  <c:v>1102200</c:v>
                </c:pt>
                <c:pt idx="60">
                  <c:v>1103800</c:v>
                </c:pt>
                <c:pt idx="61">
                  <c:v>1109800</c:v>
                </c:pt>
                <c:pt idx="62">
                  <c:v>1118200</c:v>
                </c:pt>
                <c:pt idx="63">
                  <c:v>1141100</c:v>
                </c:pt>
                <c:pt idx="64">
                  <c:v>1165400</c:v>
                </c:pt>
                <c:pt idx="65">
                  <c:v>1188800</c:v>
                </c:pt>
                <c:pt idx="66">
                  <c:v>1210100</c:v>
                </c:pt>
                <c:pt idx="67">
                  <c:v>1231800</c:v>
                </c:pt>
                <c:pt idx="68">
                  <c:v>1248300</c:v>
                </c:pt>
                <c:pt idx="69">
                  <c:v>1263400</c:v>
                </c:pt>
                <c:pt idx="70">
                  <c:v>1271100</c:v>
                </c:pt>
                <c:pt idx="71">
                  <c:v>1265400</c:v>
                </c:pt>
                <c:pt idx="72">
                  <c:v>1265600</c:v>
                </c:pt>
                <c:pt idx="73">
                  <c:v>1265200</c:v>
                </c:pt>
                <c:pt idx="74">
                  <c:v>1265300</c:v>
                </c:pt>
                <c:pt idx="75">
                  <c:v>1288700</c:v>
                </c:pt>
                <c:pt idx="76">
                  <c:v>1310300</c:v>
                </c:pt>
                <c:pt idx="77">
                  <c:v>1327400</c:v>
                </c:pt>
                <c:pt idx="78">
                  <c:v>1341700</c:v>
                </c:pt>
                <c:pt idx="79">
                  <c:v>1354500</c:v>
                </c:pt>
                <c:pt idx="80">
                  <c:v>1364200</c:v>
                </c:pt>
                <c:pt idx="81">
                  <c:v>1370800</c:v>
                </c:pt>
                <c:pt idx="82">
                  <c:v>1369900</c:v>
                </c:pt>
                <c:pt idx="83">
                  <c:v>1357700</c:v>
                </c:pt>
                <c:pt idx="84">
                  <c:v>1336900</c:v>
                </c:pt>
                <c:pt idx="85">
                  <c:v>1316100</c:v>
                </c:pt>
                <c:pt idx="86">
                  <c:v>1312300</c:v>
                </c:pt>
                <c:pt idx="87">
                  <c:v>1327300</c:v>
                </c:pt>
                <c:pt idx="88">
                  <c:v>1344200</c:v>
                </c:pt>
                <c:pt idx="89">
                  <c:v>1355300</c:v>
                </c:pt>
                <c:pt idx="90">
                  <c:v>1363500</c:v>
                </c:pt>
                <c:pt idx="91">
                  <c:v>1369400</c:v>
                </c:pt>
                <c:pt idx="92">
                  <c:v>1366900</c:v>
                </c:pt>
                <c:pt idx="93">
                  <c:v>1363800</c:v>
                </c:pt>
                <c:pt idx="94">
                  <c:v>1357900</c:v>
                </c:pt>
                <c:pt idx="95">
                  <c:v>1338000</c:v>
                </c:pt>
                <c:pt idx="96">
                  <c:v>1289000</c:v>
                </c:pt>
                <c:pt idx="97">
                  <c:v>1250000</c:v>
                </c:pt>
                <c:pt idx="98">
                  <c:v>1235000</c:v>
                </c:pt>
                <c:pt idx="99">
                  <c:v>1244000</c:v>
                </c:pt>
                <c:pt idx="100">
                  <c:v>1252000</c:v>
                </c:pt>
                <c:pt idx="101">
                  <c:v>1256000</c:v>
                </c:pt>
                <c:pt idx="102">
                  <c:v>1257000</c:v>
                </c:pt>
                <c:pt idx="103">
                  <c:v>1257000</c:v>
                </c:pt>
                <c:pt idx="104">
                  <c:v>1252000</c:v>
                </c:pt>
                <c:pt idx="105">
                  <c:v>1242000</c:v>
                </c:pt>
                <c:pt idx="106">
                  <c:v>1232000</c:v>
                </c:pt>
                <c:pt idx="107">
                  <c:v>1197000</c:v>
                </c:pt>
                <c:pt idx="108">
                  <c:v>1152000</c:v>
                </c:pt>
                <c:pt idx="109">
                  <c:v>1118000</c:v>
                </c:pt>
                <c:pt idx="110">
                  <c:v>1112000</c:v>
                </c:pt>
                <c:pt idx="111">
                  <c:v>1121000</c:v>
                </c:pt>
                <c:pt idx="112">
                  <c:v>1126000</c:v>
                </c:pt>
                <c:pt idx="113">
                  <c:v>1129000</c:v>
                </c:pt>
                <c:pt idx="114">
                  <c:v>1132000</c:v>
                </c:pt>
                <c:pt idx="115">
                  <c:v>1136000</c:v>
                </c:pt>
                <c:pt idx="116">
                  <c:v>1137000</c:v>
                </c:pt>
                <c:pt idx="117">
                  <c:v>1135000</c:v>
                </c:pt>
                <c:pt idx="118">
                  <c:v>1132000</c:v>
                </c:pt>
                <c:pt idx="119">
                  <c:v>1113000</c:v>
                </c:pt>
                <c:pt idx="120">
                  <c:v>1094000</c:v>
                </c:pt>
                <c:pt idx="121">
                  <c:v>1069000</c:v>
                </c:pt>
                <c:pt idx="122" formatCode="General">
                  <c:v>1063000</c:v>
                </c:pt>
                <c:pt idx="123" formatCode="General">
                  <c:v>1076000</c:v>
                </c:pt>
                <c:pt idx="124" formatCode="General">
                  <c:v>1082000</c:v>
                </c:pt>
                <c:pt idx="125" formatCode="General">
                  <c:v>1085000</c:v>
                </c:pt>
                <c:pt idx="126" formatCode="General">
                  <c:v>1088000</c:v>
                </c:pt>
                <c:pt idx="127" formatCode="General">
                  <c:v>1090000</c:v>
                </c:pt>
                <c:pt idx="128" formatCode="General">
                  <c:v>1089000</c:v>
                </c:pt>
                <c:pt idx="129" formatCode="General">
                  <c:v>1084000</c:v>
                </c:pt>
                <c:pt idx="130" formatCode="General">
                  <c:v>1080000</c:v>
                </c:pt>
                <c:pt idx="131" formatCode="General">
                  <c:v>1067000</c:v>
                </c:pt>
                <c:pt idx="132" formatCode="General">
                  <c:v>1040000</c:v>
                </c:pt>
                <c:pt idx="133">
                  <c:v>1008000</c:v>
                </c:pt>
                <c:pt idx="134">
                  <c:v>1003000</c:v>
                </c:pt>
                <c:pt idx="135">
                  <c:v>1010000</c:v>
                </c:pt>
                <c:pt idx="136">
                  <c:v>1017000</c:v>
                </c:pt>
                <c:pt idx="137">
                  <c:v>1022000</c:v>
                </c:pt>
                <c:pt idx="138">
                  <c:v>1025000</c:v>
                </c:pt>
                <c:pt idx="139">
                  <c:v>1027000</c:v>
                </c:pt>
                <c:pt idx="140">
                  <c:v>1027000</c:v>
                </c:pt>
                <c:pt idx="141">
                  <c:v>1025000</c:v>
                </c:pt>
                <c:pt idx="142">
                  <c:v>1021000</c:v>
                </c:pt>
                <c:pt idx="143">
                  <c:v>1010000</c:v>
                </c:pt>
                <c:pt idx="144">
                  <c:v>988900</c:v>
                </c:pt>
                <c:pt idx="145">
                  <c:v>965000</c:v>
                </c:pt>
                <c:pt idx="146">
                  <c:v>963000</c:v>
                </c:pt>
                <c:pt idx="147">
                  <c:v>971000</c:v>
                </c:pt>
                <c:pt idx="148">
                  <c:v>982000</c:v>
                </c:pt>
                <c:pt idx="149">
                  <c:v>988000</c:v>
                </c:pt>
                <c:pt idx="150">
                  <c:v>989000</c:v>
                </c:pt>
                <c:pt idx="151">
                  <c:v>996000</c:v>
                </c:pt>
                <c:pt idx="152">
                  <c:v>1001000</c:v>
                </c:pt>
                <c:pt idx="153">
                  <c:v>1005000</c:v>
                </c:pt>
                <c:pt idx="154">
                  <c:v>1006000</c:v>
                </c:pt>
                <c:pt idx="155">
                  <c:v>1000000</c:v>
                </c:pt>
                <c:pt idx="156">
                  <c:v>979000</c:v>
                </c:pt>
                <c:pt idx="157">
                  <c:v>963000</c:v>
                </c:pt>
                <c:pt idx="158">
                  <c:v>968000</c:v>
                </c:pt>
                <c:pt idx="159">
                  <c:v>963000</c:v>
                </c:pt>
                <c:pt idx="160">
                  <c:v>982000</c:v>
                </c:pt>
                <c:pt idx="161">
                  <c:v>1008000</c:v>
                </c:pt>
                <c:pt idx="162">
                  <c:v>1018000</c:v>
                </c:pt>
                <c:pt idx="163">
                  <c:v>1027000</c:v>
                </c:pt>
                <c:pt idx="164">
                  <c:v>1036000</c:v>
                </c:pt>
                <c:pt idx="165">
                  <c:v>1026000</c:v>
                </c:pt>
                <c:pt idx="166">
                  <c:v>1029000</c:v>
                </c:pt>
                <c:pt idx="167">
                  <c:v>1042000</c:v>
                </c:pt>
                <c:pt idx="168">
                  <c:v>1028000</c:v>
                </c:pt>
                <c:pt idx="169">
                  <c:v>1021000</c:v>
                </c:pt>
                <c:pt idx="170">
                  <c:v>1024000</c:v>
                </c:pt>
                <c:pt idx="171">
                  <c:v>1038000</c:v>
                </c:pt>
                <c:pt idx="172">
                  <c:v>1052000</c:v>
                </c:pt>
                <c:pt idx="173">
                  <c:v>1063000</c:v>
                </c:pt>
                <c:pt idx="174">
                  <c:v>1074000</c:v>
                </c:pt>
                <c:pt idx="175">
                  <c:v>1084000</c:v>
                </c:pt>
                <c:pt idx="176">
                  <c:v>1093000</c:v>
                </c:pt>
                <c:pt idx="177">
                  <c:v>1098000</c:v>
                </c:pt>
                <c:pt idx="178">
                  <c:v>1103000</c:v>
                </c:pt>
                <c:pt idx="179">
                  <c:v>1099000</c:v>
                </c:pt>
                <c:pt idx="180">
                  <c:v>1090000</c:v>
                </c:pt>
                <c:pt idx="181">
                  <c:v>1083000</c:v>
                </c:pt>
                <c:pt idx="182">
                  <c:v>1086000</c:v>
                </c:pt>
                <c:pt idx="183">
                  <c:v>1103000</c:v>
                </c:pt>
                <c:pt idx="184">
                  <c:v>1117000</c:v>
                </c:pt>
                <c:pt idx="185">
                  <c:v>1130000</c:v>
                </c:pt>
                <c:pt idx="186">
                  <c:v>1140000</c:v>
                </c:pt>
                <c:pt idx="187">
                  <c:v>1151000</c:v>
                </c:pt>
                <c:pt idx="188">
                  <c:v>1160000</c:v>
                </c:pt>
                <c:pt idx="189">
                  <c:v>1165000</c:v>
                </c:pt>
                <c:pt idx="190">
                  <c:v>1171000</c:v>
                </c:pt>
                <c:pt idx="191">
                  <c:v>1167000</c:v>
                </c:pt>
                <c:pt idx="192">
                  <c:v>1155000</c:v>
                </c:pt>
                <c:pt idx="193">
                  <c:v>1150000</c:v>
                </c:pt>
                <c:pt idx="194" formatCode="General">
                  <c:v>1157000</c:v>
                </c:pt>
                <c:pt idx="195" formatCode="General">
                  <c:v>1173000</c:v>
                </c:pt>
                <c:pt idx="196" formatCode="General">
                  <c:v>1187000</c:v>
                </c:pt>
                <c:pt idx="197" formatCode="General">
                  <c:v>1200000</c:v>
                </c:pt>
                <c:pt idx="198" formatCode="General">
                  <c:v>1210000</c:v>
                </c:pt>
                <c:pt idx="199" formatCode="General">
                  <c:v>1223000</c:v>
                </c:pt>
                <c:pt idx="200" formatCode="General">
                  <c:v>1232000</c:v>
                </c:pt>
                <c:pt idx="201" formatCode="General">
                  <c:v>1235000</c:v>
                </c:pt>
                <c:pt idx="202" formatCode="General">
                  <c:v>1241000</c:v>
                </c:pt>
                <c:pt idx="203" formatCode="General">
                  <c:v>1233000</c:v>
                </c:pt>
                <c:pt idx="204" formatCode="General">
                  <c:v>1216000</c:v>
                </c:pt>
                <c:pt idx="205" formatCode="General">
                  <c:v>1211000</c:v>
                </c:pt>
                <c:pt idx="206" formatCode="General">
                  <c:v>1221900</c:v>
                </c:pt>
                <c:pt idx="207" formatCode="General">
                  <c:v>1236500</c:v>
                </c:pt>
                <c:pt idx="208" formatCode="General">
                  <c:v>1255600</c:v>
                </c:pt>
                <c:pt idx="209" formatCode="General">
                  <c:v>1269300</c:v>
                </c:pt>
                <c:pt idx="210" formatCode="General">
                  <c:v>1279100</c:v>
                </c:pt>
                <c:pt idx="211" formatCode="General">
                  <c:v>1290300</c:v>
                </c:pt>
                <c:pt idx="212" formatCode="General">
                  <c:v>1300000</c:v>
                </c:pt>
                <c:pt idx="213" formatCode="General">
                  <c:v>1305700</c:v>
                </c:pt>
                <c:pt idx="214" formatCode="General">
                  <c:v>1311200</c:v>
                </c:pt>
                <c:pt idx="215" formatCode="General">
                  <c:v>1308600</c:v>
                </c:pt>
                <c:pt idx="216" formatCode="General">
                  <c:v>1294700</c:v>
                </c:pt>
                <c:pt idx="217" formatCode="General">
                  <c:v>1284713</c:v>
                </c:pt>
                <c:pt idx="218" formatCode="General">
                  <c:v>1289206</c:v>
                </c:pt>
                <c:pt idx="219" formatCode="General">
                  <c:v>1303762</c:v>
                </c:pt>
                <c:pt idx="220" formatCode="General">
                  <c:v>1321050</c:v>
                </c:pt>
                <c:pt idx="221" formatCode="General">
                  <c:v>1334668</c:v>
                </c:pt>
                <c:pt idx="222" formatCode="General">
                  <c:v>1344795</c:v>
                </c:pt>
                <c:pt idx="223" formatCode="General">
                  <c:v>1355244</c:v>
                </c:pt>
                <c:pt idx="224" formatCode="General">
                  <c:v>1362533</c:v>
                </c:pt>
                <c:pt idx="225" formatCode="General">
                  <c:v>1366693</c:v>
                </c:pt>
                <c:pt idx="226" formatCode="General">
                  <c:v>1368530</c:v>
                </c:pt>
                <c:pt idx="227" formatCode="General">
                  <c:v>1359208</c:v>
                </c:pt>
                <c:pt idx="228" formatCode="General">
                  <c:v>1327431</c:v>
                </c:pt>
                <c:pt idx="229" formatCode="General">
                  <c:v>1319125</c:v>
                </c:pt>
                <c:pt idx="230" formatCode="General">
                  <c:v>1327880</c:v>
                </c:pt>
                <c:pt idx="231" formatCode="General">
                  <c:v>1342627</c:v>
                </c:pt>
                <c:pt idx="232" formatCode="General">
                  <c:v>1360366</c:v>
                </c:pt>
                <c:pt idx="233" formatCode="General">
                  <c:v>1373227</c:v>
                </c:pt>
                <c:pt idx="234" formatCode="General">
                  <c:v>1383010</c:v>
                </c:pt>
                <c:pt idx="235" formatCode="General">
                  <c:v>1393186</c:v>
                </c:pt>
                <c:pt idx="236" formatCode="General">
                  <c:v>1401418</c:v>
                </c:pt>
                <c:pt idx="237" formatCode="General">
                  <c:v>1406438</c:v>
                </c:pt>
                <c:pt idx="238" formatCode="General">
                  <c:v>1410466</c:v>
                </c:pt>
                <c:pt idx="239" formatCode="General">
                  <c:v>1403128</c:v>
                </c:pt>
                <c:pt idx="240" formatCode="General">
                  <c:v>1384166</c:v>
                </c:pt>
                <c:pt idx="241" formatCode="General">
                  <c:v>1374774</c:v>
                </c:pt>
                <c:pt idx="242" formatCode="General">
                  <c:v>1372312</c:v>
                </c:pt>
                <c:pt idx="243" formatCode="General">
                  <c:v>1373931</c:v>
                </c:pt>
                <c:pt idx="244" formatCode="General">
                  <c:v>1383000</c:v>
                </c:pt>
                <c:pt idx="245" formatCode="General">
                  <c:v>1396575</c:v>
                </c:pt>
                <c:pt idx="246" formatCode="General">
                  <c:v>1409727</c:v>
                </c:pt>
                <c:pt idx="247" formatCode="General">
                  <c:v>1424136</c:v>
                </c:pt>
                <c:pt idx="248" formatCode="General">
                  <c:v>1437844</c:v>
                </c:pt>
                <c:pt idx="249" formatCode="General">
                  <c:v>1451031</c:v>
                </c:pt>
                <c:pt idx="250" formatCode="General">
                  <c:v>1460397</c:v>
                </c:pt>
                <c:pt idx="251" formatCode="General">
                  <c:v>1458661</c:v>
                </c:pt>
                <c:pt idx="252" formatCode="General">
                  <c:v>1450817</c:v>
                </c:pt>
                <c:pt idx="253" formatCode="General">
                  <c:v>1448090</c:v>
                </c:pt>
                <c:pt idx="254" formatCode="General">
                  <c:v>1463806</c:v>
                </c:pt>
                <c:pt idx="255" formatCode="General">
                  <c:v>1484549</c:v>
                </c:pt>
                <c:pt idx="256" formatCode="General">
                  <c:v>1504474</c:v>
                </c:pt>
                <c:pt idx="257" formatCode="General">
                  <c:v>1521380</c:v>
                </c:pt>
                <c:pt idx="258" formatCode="General">
                  <c:v>1534008</c:v>
                </c:pt>
                <c:pt idx="259" formatCode="General">
                  <c:v>1546138</c:v>
                </c:pt>
                <c:pt idx="260" formatCode="General">
                  <c:v>1556732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0D-4587-9D2E-0C9DFFFC0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860992"/>
        <c:axId val="91862528"/>
      </c:lineChart>
      <c:catAx>
        <c:axId val="9186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en-US"/>
          </a:p>
        </c:txPr>
        <c:crossAx val="91862528"/>
        <c:crosses val="autoZero"/>
        <c:auto val="1"/>
        <c:lblAlgn val="ctr"/>
        <c:lblOffset val="100"/>
        <c:tickLblSkip val="24"/>
        <c:noMultiLvlLbl val="0"/>
      </c:catAx>
      <c:valAx>
        <c:axId val="91862528"/>
        <c:scaling>
          <c:orientation val="minMax"/>
          <c:min val="70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1860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27581472583524E-2"/>
          <c:y val="3.9892176100205207E-2"/>
          <c:w val="0.92843157626130068"/>
          <c:h val="0.7546398075796043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6CB7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</c:f>
              <c:strCache>
                <c:ptCount val="85"/>
                <c:pt idx="0">
                  <c:v>2015 - Jan</c:v>
                </c:pt>
                <c:pt idx="1">
                  <c:v>2015 - Feb</c:v>
                </c:pt>
                <c:pt idx="2">
                  <c:v>2015 - Mar</c:v>
                </c:pt>
                <c:pt idx="3">
                  <c:v>2015 - Apr</c:v>
                </c:pt>
                <c:pt idx="4">
                  <c:v>2015 - May</c:v>
                </c:pt>
                <c:pt idx="5">
                  <c:v>2015 - Jun</c:v>
                </c:pt>
                <c:pt idx="6">
                  <c:v>2015 - Jul</c:v>
                </c:pt>
                <c:pt idx="7">
                  <c:v>2015 - Aug</c:v>
                </c:pt>
                <c:pt idx="8">
                  <c:v>2015 - Sep</c:v>
                </c:pt>
                <c:pt idx="9">
                  <c:v>2015 - Oct</c:v>
                </c:pt>
                <c:pt idx="10">
                  <c:v>2015 - Nov</c:v>
                </c:pt>
                <c:pt idx="11">
                  <c:v>2015 - Dec</c:v>
                </c:pt>
                <c:pt idx="12">
                  <c:v>2016 - Jan</c:v>
                </c:pt>
                <c:pt idx="13">
                  <c:v>2016 - Feb</c:v>
                </c:pt>
                <c:pt idx="14">
                  <c:v>2016 - Mar</c:v>
                </c:pt>
                <c:pt idx="15">
                  <c:v>2016 - Apr</c:v>
                </c:pt>
                <c:pt idx="16">
                  <c:v>2016 - May</c:v>
                </c:pt>
                <c:pt idx="17">
                  <c:v>2016 - Jun</c:v>
                </c:pt>
                <c:pt idx="18">
                  <c:v>2016 - Jul</c:v>
                </c:pt>
                <c:pt idx="19">
                  <c:v>2016 - Aug</c:v>
                </c:pt>
                <c:pt idx="20">
                  <c:v>2016 - Sep</c:v>
                </c:pt>
                <c:pt idx="21">
                  <c:v>2016 - Oct</c:v>
                </c:pt>
                <c:pt idx="22">
                  <c:v>2016 - Nov</c:v>
                </c:pt>
                <c:pt idx="23">
                  <c:v>2016 - Dec</c:v>
                </c:pt>
                <c:pt idx="24">
                  <c:v>2017 - Jan</c:v>
                </c:pt>
                <c:pt idx="25">
                  <c:v>2017 - Feb</c:v>
                </c:pt>
                <c:pt idx="26">
                  <c:v>2017 - Mar</c:v>
                </c:pt>
                <c:pt idx="27">
                  <c:v>2017 - Apr</c:v>
                </c:pt>
                <c:pt idx="28">
                  <c:v>2017 - May</c:v>
                </c:pt>
                <c:pt idx="29">
                  <c:v>2017 - Jun</c:v>
                </c:pt>
                <c:pt idx="30">
                  <c:v>2017 - Jul</c:v>
                </c:pt>
                <c:pt idx="31">
                  <c:v>2017 - Aug</c:v>
                </c:pt>
                <c:pt idx="32">
                  <c:v>2017 - Sep</c:v>
                </c:pt>
                <c:pt idx="33">
                  <c:v>2017 - Oct</c:v>
                </c:pt>
                <c:pt idx="34">
                  <c:v>2017 - Nov</c:v>
                </c:pt>
                <c:pt idx="35">
                  <c:v>2017 - Dec</c:v>
                </c:pt>
                <c:pt idx="36">
                  <c:v>2018 - Jan</c:v>
                </c:pt>
                <c:pt idx="37">
                  <c:v>2018 - Feb</c:v>
                </c:pt>
                <c:pt idx="38">
                  <c:v>2018 - Mar</c:v>
                </c:pt>
                <c:pt idx="39">
                  <c:v>2018 - Apr</c:v>
                </c:pt>
                <c:pt idx="40">
                  <c:v>2018 - May</c:v>
                </c:pt>
                <c:pt idx="41">
                  <c:v>2018 - Jun</c:v>
                </c:pt>
                <c:pt idx="42">
                  <c:v>2018 - Jul</c:v>
                </c:pt>
                <c:pt idx="43">
                  <c:v>2018 - Aug</c:v>
                </c:pt>
                <c:pt idx="44">
                  <c:v>2018 - Sep</c:v>
                </c:pt>
                <c:pt idx="45">
                  <c:v>2018 - Oct</c:v>
                </c:pt>
                <c:pt idx="46">
                  <c:v>2018 - Nov</c:v>
                </c:pt>
                <c:pt idx="47">
                  <c:v>2018 - Dec</c:v>
                </c:pt>
                <c:pt idx="48">
                  <c:v>2019 - Jan</c:v>
                </c:pt>
                <c:pt idx="49">
                  <c:v>2019 - Feb</c:v>
                </c:pt>
                <c:pt idx="50">
                  <c:v>2019 - Mar</c:v>
                </c:pt>
                <c:pt idx="51">
                  <c:v>2019 - Apr</c:v>
                </c:pt>
                <c:pt idx="52">
                  <c:v>2019 - May</c:v>
                </c:pt>
                <c:pt idx="53">
                  <c:v>2019 - Jun</c:v>
                </c:pt>
                <c:pt idx="54">
                  <c:v>2019 - Jul</c:v>
                </c:pt>
                <c:pt idx="55">
                  <c:v>2019 - Aug</c:v>
                </c:pt>
                <c:pt idx="56">
                  <c:v>2019 - Sep</c:v>
                </c:pt>
                <c:pt idx="57">
                  <c:v>2019 - Oct</c:v>
                </c:pt>
                <c:pt idx="58">
                  <c:v>2019 - Nov</c:v>
                </c:pt>
                <c:pt idx="59">
                  <c:v>2019 - Dec</c:v>
                </c:pt>
                <c:pt idx="60">
                  <c:v>2020 - Jan</c:v>
                </c:pt>
                <c:pt idx="61">
                  <c:v>2020 - Feb</c:v>
                </c:pt>
                <c:pt idx="62">
                  <c:v>2020 - Mar</c:v>
                </c:pt>
                <c:pt idx="63">
                  <c:v>2020 - Apr</c:v>
                </c:pt>
                <c:pt idx="64">
                  <c:v>2020 - May</c:v>
                </c:pt>
                <c:pt idx="65">
                  <c:v>2020 - Jun</c:v>
                </c:pt>
                <c:pt idx="66">
                  <c:v>2020 - Jul</c:v>
                </c:pt>
                <c:pt idx="67">
                  <c:v>2020 - Aug</c:v>
                </c:pt>
                <c:pt idx="68">
                  <c:v>2020 - Sep</c:v>
                </c:pt>
                <c:pt idx="69">
                  <c:v>2020 - Oct</c:v>
                </c:pt>
                <c:pt idx="70">
                  <c:v>2020 - Nov</c:v>
                </c:pt>
                <c:pt idx="71">
                  <c:v>2020 - Dec</c:v>
                </c:pt>
                <c:pt idx="72">
                  <c:v>2021 - Jan</c:v>
                </c:pt>
                <c:pt idx="73">
                  <c:v>2021 - Feb</c:v>
                </c:pt>
                <c:pt idx="74">
                  <c:v>2021 - Mar</c:v>
                </c:pt>
                <c:pt idx="75">
                  <c:v>2021 - Apr</c:v>
                </c:pt>
                <c:pt idx="76">
                  <c:v>2021 - May</c:v>
                </c:pt>
                <c:pt idx="77">
                  <c:v>2021 - Jun</c:v>
                </c:pt>
                <c:pt idx="78">
                  <c:v>2021 - Jul</c:v>
                </c:pt>
                <c:pt idx="79">
                  <c:v>2021 - Aug</c:v>
                </c:pt>
                <c:pt idx="80">
                  <c:v>2021 - Sep</c:v>
                </c:pt>
                <c:pt idx="81">
                  <c:v>2021 - Oct</c:v>
                </c:pt>
                <c:pt idx="82">
                  <c:v>2021 - Nov</c:v>
                </c:pt>
                <c:pt idx="83">
                  <c:v>2021 - Dec</c:v>
                </c:pt>
                <c:pt idx="84">
                  <c:v>2022 - Jan</c:v>
                </c:pt>
              </c:strCache>
            </c:strRef>
          </c:cat>
          <c:val>
            <c:numRef>
              <c:f>Sheet1!$B$2:$B$86</c:f>
              <c:numCache>
                <c:formatCode>General</c:formatCode>
                <c:ptCount val="85"/>
                <c:pt idx="0">
                  <c:v>-0.09</c:v>
                </c:pt>
                <c:pt idx="1">
                  <c:v>-0.03</c:v>
                </c:pt>
                <c:pt idx="2">
                  <c:v>-7.0000000000000007E-2</c:v>
                </c:pt>
                <c:pt idx="3">
                  <c:v>-0.2</c:v>
                </c:pt>
                <c:pt idx="4">
                  <c:v>-0.04</c:v>
                </c:pt>
                <c:pt idx="5">
                  <c:v>0.12</c:v>
                </c:pt>
                <c:pt idx="6">
                  <c:v>0.17</c:v>
                </c:pt>
                <c:pt idx="7">
                  <c:v>0.2</c:v>
                </c:pt>
                <c:pt idx="8">
                  <c:v>-0.04</c:v>
                </c:pt>
                <c:pt idx="9">
                  <c:v>0.17</c:v>
                </c:pt>
                <c:pt idx="10">
                  <c:v>0.5</c:v>
                </c:pt>
                <c:pt idx="11">
                  <c:v>0.73</c:v>
                </c:pt>
                <c:pt idx="12">
                  <c:v>1.37</c:v>
                </c:pt>
                <c:pt idx="13">
                  <c:v>1.02</c:v>
                </c:pt>
                <c:pt idx="14">
                  <c:v>0.85</c:v>
                </c:pt>
                <c:pt idx="15">
                  <c:v>1.1299999999999999</c:v>
                </c:pt>
                <c:pt idx="16">
                  <c:v>1.02</c:v>
                </c:pt>
                <c:pt idx="17">
                  <c:v>1</c:v>
                </c:pt>
                <c:pt idx="18">
                  <c:v>0.83</c:v>
                </c:pt>
                <c:pt idx="19">
                  <c:v>1.06</c:v>
                </c:pt>
                <c:pt idx="20">
                  <c:v>1.46</c:v>
                </c:pt>
                <c:pt idx="21">
                  <c:v>1.64</c:v>
                </c:pt>
                <c:pt idx="22">
                  <c:v>1.69</c:v>
                </c:pt>
                <c:pt idx="23">
                  <c:v>2.0699999999999998</c:v>
                </c:pt>
                <c:pt idx="24">
                  <c:v>2.5</c:v>
                </c:pt>
                <c:pt idx="25">
                  <c:v>2.74</c:v>
                </c:pt>
                <c:pt idx="26">
                  <c:v>2.38</c:v>
                </c:pt>
                <c:pt idx="27">
                  <c:v>2.2000000000000002</c:v>
                </c:pt>
                <c:pt idx="28">
                  <c:v>1.87</c:v>
                </c:pt>
                <c:pt idx="29">
                  <c:v>1.63</c:v>
                </c:pt>
                <c:pt idx="30">
                  <c:v>1.73</c:v>
                </c:pt>
                <c:pt idx="31">
                  <c:v>1.94</c:v>
                </c:pt>
                <c:pt idx="32">
                  <c:v>2.23</c:v>
                </c:pt>
                <c:pt idx="33">
                  <c:v>2.04</c:v>
                </c:pt>
                <c:pt idx="34">
                  <c:v>2.2000000000000002</c:v>
                </c:pt>
                <c:pt idx="35">
                  <c:v>2.11</c:v>
                </c:pt>
                <c:pt idx="36">
                  <c:v>2.0699999999999998</c:v>
                </c:pt>
                <c:pt idx="37">
                  <c:v>2.21</c:v>
                </c:pt>
                <c:pt idx="38">
                  <c:v>2.36</c:v>
                </c:pt>
                <c:pt idx="39">
                  <c:v>2.46</c:v>
                </c:pt>
                <c:pt idx="40">
                  <c:v>2.8</c:v>
                </c:pt>
                <c:pt idx="41">
                  <c:v>2.87</c:v>
                </c:pt>
                <c:pt idx="42">
                  <c:v>2.95</c:v>
                </c:pt>
                <c:pt idx="43">
                  <c:v>2.7</c:v>
                </c:pt>
                <c:pt idx="44">
                  <c:v>2.2799999999999998</c:v>
                </c:pt>
                <c:pt idx="45">
                  <c:v>2.52</c:v>
                </c:pt>
                <c:pt idx="46">
                  <c:v>2.1800000000000002</c:v>
                </c:pt>
                <c:pt idx="47">
                  <c:v>1.91</c:v>
                </c:pt>
                <c:pt idx="48">
                  <c:v>1.55</c:v>
                </c:pt>
                <c:pt idx="49">
                  <c:v>1.52</c:v>
                </c:pt>
                <c:pt idx="50">
                  <c:v>1.86</c:v>
                </c:pt>
                <c:pt idx="51">
                  <c:v>2</c:v>
                </c:pt>
                <c:pt idx="52">
                  <c:v>1.79</c:v>
                </c:pt>
                <c:pt idx="53">
                  <c:v>1.65</c:v>
                </c:pt>
                <c:pt idx="54">
                  <c:v>1.81</c:v>
                </c:pt>
                <c:pt idx="55">
                  <c:v>1.75</c:v>
                </c:pt>
                <c:pt idx="56">
                  <c:v>1.71</c:v>
                </c:pt>
                <c:pt idx="57">
                  <c:v>1.76</c:v>
                </c:pt>
                <c:pt idx="58">
                  <c:v>2.0499999999999998</c:v>
                </c:pt>
                <c:pt idx="59">
                  <c:v>2.29</c:v>
                </c:pt>
                <c:pt idx="60">
                  <c:v>2.4900000000000002</c:v>
                </c:pt>
                <c:pt idx="61">
                  <c:v>2.33</c:v>
                </c:pt>
                <c:pt idx="62">
                  <c:v>1.54</c:v>
                </c:pt>
                <c:pt idx="63">
                  <c:v>0.33</c:v>
                </c:pt>
                <c:pt idx="64">
                  <c:v>0.12</c:v>
                </c:pt>
                <c:pt idx="65">
                  <c:v>0.65</c:v>
                </c:pt>
                <c:pt idx="66">
                  <c:v>0.99</c:v>
                </c:pt>
                <c:pt idx="67">
                  <c:v>1.31</c:v>
                </c:pt>
                <c:pt idx="68">
                  <c:v>1.37</c:v>
                </c:pt>
                <c:pt idx="69">
                  <c:v>1.18</c:v>
                </c:pt>
                <c:pt idx="70">
                  <c:v>1.17</c:v>
                </c:pt>
                <c:pt idx="71">
                  <c:v>1.36</c:v>
                </c:pt>
                <c:pt idx="72">
                  <c:v>1.37</c:v>
                </c:pt>
                <c:pt idx="73">
                  <c:v>1.68</c:v>
                </c:pt>
                <c:pt idx="74">
                  <c:v>2.64</c:v>
                </c:pt>
                <c:pt idx="75">
                  <c:v>4.1500000000000004</c:v>
                </c:pt>
                <c:pt idx="76">
                  <c:v>4.93</c:v>
                </c:pt>
                <c:pt idx="77">
                  <c:v>5.32</c:v>
                </c:pt>
                <c:pt idx="78">
                  <c:v>5.28</c:v>
                </c:pt>
                <c:pt idx="79">
                  <c:v>5.2</c:v>
                </c:pt>
                <c:pt idx="80" formatCode="0.00%">
                  <c:v>5.38</c:v>
                </c:pt>
                <c:pt idx="81">
                  <c:v>6.24</c:v>
                </c:pt>
                <c:pt idx="82">
                  <c:v>6.88</c:v>
                </c:pt>
                <c:pt idx="83">
                  <c:v>7.12</c:v>
                </c:pt>
                <c:pt idx="84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7F-4F28-8A71-0C9DC7B84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1160264"/>
        <c:axId val="561164200"/>
      </c:lineChart>
      <c:catAx>
        <c:axId val="561160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4200"/>
        <c:crosses val="autoZero"/>
        <c:auto val="1"/>
        <c:lblAlgn val="ctr"/>
        <c:lblOffset val="6"/>
        <c:tickLblSkip val="2"/>
        <c:noMultiLvlLbl val="0"/>
      </c:catAx>
      <c:valAx>
        <c:axId val="561164200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1160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797200717175"/>
          <c:y val="9.4829617314675041E-2"/>
          <c:w val="0.83350061141360476"/>
          <c:h val="0.6581331140642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6CB7"/>
            </a:solidFill>
            <a:ln>
              <a:noFill/>
            </a:ln>
            <a:effectLst/>
          </c:spPr>
          <c:invertIfNegative val="0"/>
          <c:cat>
            <c:strRef>
              <c:f>Sheet1!$A$2:$A$37</c:f>
              <c:strCache>
                <c:ptCount val="36"/>
                <c:pt idx="0">
                  <c:v>2019 - Jan</c:v>
                </c:pt>
                <c:pt idx="1">
                  <c:v>2019 - Feb</c:v>
                </c:pt>
                <c:pt idx="2">
                  <c:v>2019 - Mar</c:v>
                </c:pt>
                <c:pt idx="3">
                  <c:v>2019 - Apr</c:v>
                </c:pt>
                <c:pt idx="4">
                  <c:v>2019 - May</c:v>
                </c:pt>
                <c:pt idx="5">
                  <c:v>2019 - Jun</c:v>
                </c:pt>
                <c:pt idx="6">
                  <c:v>2019 - Jul</c:v>
                </c:pt>
                <c:pt idx="7">
                  <c:v>2019 - Aug</c:v>
                </c:pt>
                <c:pt idx="8">
                  <c:v>2019 - Sep</c:v>
                </c:pt>
                <c:pt idx="9">
                  <c:v>2019 - Oct</c:v>
                </c:pt>
                <c:pt idx="10">
                  <c:v>2019 - Nov</c:v>
                </c:pt>
                <c:pt idx="11">
                  <c:v>2019 - Dec</c:v>
                </c:pt>
                <c:pt idx="12">
                  <c:v>2020 - Jan</c:v>
                </c:pt>
                <c:pt idx="13">
                  <c:v>2020 - Feb</c:v>
                </c:pt>
                <c:pt idx="14">
                  <c:v>2020 - Mar</c:v>
                </c:pt>
                <c:pt idx="15">
                  <c:v>2020 - Apr</c:v>
                </c:pt>
                <c:pt idx="16">
                  <c:v>2020 - May</c:v>
                </c:pt>
                <c:pt idx="17">
                  <c:v>2020 - Jun</c:v>
                </c:pt>
                <c:pt idx="18">
                  <c:v>2020 - Jul</c:v>
                </c:pt>
                <c:pt idx="19">
                  <c:v>2020 - Aug</c:v>
                </c:pt>
                <c:pt idx="20">
                  <c:v>2020 - Sep</c:v>
                </c:pt>
                <c:pt idx="21">
                  <c:v>2020 - Oct</c:v>
                </c:pt>
                <c:pt idx="22">
                  <c:v>2020 - Nov</c:v>
                </c:pt>
                <c:pt idx="23">
                  <c:v>2020 - Dec</c:v>
                </c:pt>
                <c:pt idx="24">
                  <c:v>2021 - Jan</c:v>
                </c:pt>
                <c:pt idx="25">
                  <c:v>2021 - Feb</c:v>
                </c:pt>
                <c:pt idx="26">
                  <c:v>2021 - Mar</c:v>
                </c:pt>
                <c:pt idx="27">
                  <c:v>2021 - Apr</c:v>
                </c:pt>
                <c:pt idx="28">
                  <c:v>2021 - May</c:v>
                </c:pt>
                <c:pt idx="29">
                  <c:v>2021 - Jun</c:v>
                </c:pt>
                <c:pt idx="30">
                  <c:v>2021 - Jul</c:v>
                </c:pt>
                <c:pt idx="31">
                  <c:v>2021 - Aug</c:v>
                </c:pt>
                <c:pt idx="32">
                  <c:v>2021 - Sep</c:v>
                </c:pt>
                <c:pt idx="33">
                  <c:v>2021 - Oct</c:v>
                </c:pt>
                <c:pt idx="34">
                  <c:v>2021 - Nov</c:v>
                </c:pt>
                <c:pt idx="35">
                  <c:v>2021 - Dec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4950000</c:v>
                </c:pt>
                <c:pt idx="1">
                  <c:v>5340000</c:v>
                </c:pt>
                <c:pt idx="2">
                  <c:v>5250000</c:v>
                </c:pt>
                <c:pt idx="3">
                  <c:v>5250000</c:v>
                </c:pt>
                <c:pt idx="4">
                  <c:v>5410000</c:v>
                </c:pt>
                <c:pt idx="5">
                  <c:v>5350000</c:v>
                </c:pt>
                <c:pt idx="6">
                  <c:v>5400000</c:v>
                </c:pt>
                <c:pt idx="7">
                  <c:v>5420000</c:v>
                </c:pt>
                <c:pt idx="8">
                  <c:v>5360000</c:v>
                </c:pt>
                <c:pt idx="9">
                  <c:v>5360000</c:v>
                </c:pt>
                <c:pt idx="10">
                  <c:v>5320000</c:v>
                </c:pt>
                <c:pt idx="11">
                  <c:v>5510000</c:v>
                </c:pt>
                <c:pt idx="12">
                  <c:v>5410000</c:v>
                </c:pt>
                <c:pt idx="13">
                  <c:v>5700000</c:v>
                </c:pt>
                <c:pt idx="14">
                  <c:v>5350000</c:v>
                </c:pt>
                <c:pt idx="15">
                  <c:v>4370000</c:v>
                </c:pt>
                <c:pt idx="16">
                  <c:v>4010000</c:v>
                </c:pt>
                <c:pt idx="17">
                  <c:v>4770000</c:v>
                </c:pt>
                <c:pt idx="18">
                  <c:v>5900000</c:v>
                </c:pt>
                <c:pt idx="19">
                  <c:v>5970000</c:v>
                </c:pt>
                <c:pt idx="20">
                  <c:v>6440000</c:v>
                </c:pt>
                <c:pt idx="21">
                  <c:v>6730000</c:v>
                </c:pt>
                <c:pt idx="22">
                  <c:v>6590000</c:v>
                </c:pt>
                <c:pt idx="23">
                  <c:v>6650000</c:v>
                </c:pt>
                <c:pt idx="24">
                  <c:v>6660000</c:v>
                </c:pt>
                <c:pt idx="25">
                  <c:v>6240000</c:v>
                </c:pt>
                <c:pt idx="26">
                  <c:v>6010000</c:v>
                </c:pt>
                <c:pt idx="27">
                  <c:v>5850000</c:v>
                </c:pt>
                <c:pt idx="28">
                  <c:v>5780000</c:v>
                </c:pt>
                <c:pt idx="29">
                  <c:v>5870000</c:v>
                </c:pt>
                <c:pt idx="30">
                  <c:v>6000000</c:v>
                </c:pt>
                <c:pt idx="31">
                  <c:v>5880000</c:v>
                </c:pt>
                <c:pt idx="32">
                  <c:v>6290000</c:v>
                </c:pt>
                <c:pt idx="33">
                  <c:v>6340000</c:v>
                </c:pt>
                <c:pt idx="34">
                  <c:v>6480000</c:v>
                </c:pt>
                <c:pt idx="35">
                  <c:v>6180000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E-49E7-9DEE-F973079AA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289359"/>
        <c:axId val="305691711"/>
      </c:barChart>
      <c:catAx>
        <c:axId val="30528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691711"/>
        <c:crosses val="autoZero"/>
        <c:auto val="1"/>
        <c:lblAlgn val="ctr"/>
        <c:lblOffset val="100"/>
        <c:tickLblSkip val="1"/>
        <c:noMultiLvlLbl val="0"/>
      </c:catAx>
      <c:valAx>
        <c:axId val="305691711"/>
        <c:scaling>
          <c:orientation val="minMax"/>
          <c:min val="3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</c:f>
              <c:strCache>
                <c:ptCount val="88"/>
                <c:pt idx="0">
                  <c:v>2000 - Q1</c:v>
                </c:pt>
                <c:pt idx="1">
                  <c:v>2000 - Q2</c:v>
                </c:pt>
                <c:pt idx="2">
                  <c:v>2000 - Q3</c:v>
                </c:pt>
                <c:pt idx="3">
                  <c:v>2000 - Q4</c:v>
                </c:pt>
                <c:pt idx="4">
                  <c:v>2001 - Q1</c:v>
                </c:pt>
                <c:pt idx="5">
                  <c:v>2001 - Q2</c:v>
                </c:pt>
                <c:pt idx="6">
                  <c:v>2001 - Q3</c:v>
                </c:pt>
                <c:pt idx="7">
                  <c:v>2001 - Q4</c:v>
                </c:pt>
                <c:pt idx="8">
                  <c:v>2002 - Q1</c:v>
                </c:pt>
                <c:pt idx="9">
                  <c:v>2002 - Q2</c:v>
                </c:pt>
                <c:pt idx="10">
                  <c:v>2002 - Q3</c:v>
                </c:pt>
                <c:pt idx="11">
                  <c:v>2002 - Q4</c:v>
                </c:pt>
                <c:pt idx="12">
                  <c:v>2003 - Q1</c:v>
                </c:pt>
                <c:pt idx="13">
                  <c:v>2003 - Q2</c:v>
                </c:pt>
                <c:pt idx="14">
                  <c:v>2003 - Q3</c:v>
                </c:pt>
                <c:pt idx="15">
                  <c:v>2003 - Q4</c:v>
                </c:pt>
                <c:pt idx="16">
                  <c:v>2004 - Q1</c:v>
                </c:pt>
                <c:pt idx="17">
                  <c:v>2004 - Q2</c:v>
                </c:pt>
                <c:pt idx="18">
                  <c:v>2004 - Q3</c:v>
                </c:pt>
                <c:pt idx="19">
                  <c:v>2004 - Q4</c:v>
                </c:pt>
                <c:pt idx="20">
                  <c:v>2005 - Q1</c:v>
                </c:pt>
                <c:pt idx="21">
                  <c:v>2005 - Q2</c:v>
                </c:pt>
                <c:pt idx="22">
                  <c:v>2005 - Q3</c:v>
                </c:pt>
                <c:pt idx="23">
                  <c:v>2005 - Q4</c:v>
                </c:pt>
                <c:pt idx="24">
                  <c:v>2006 - Q1</c:v>
                </c:pt>
                <c:pt idx="25">
                  <c:v>2006 - Q2</c:v>
                </c:pt>
                <c:pt idx="26">
                  <c:v>2006 - Q3</c:v>
                </c:pt>
                <c:pt idx="27">
                  <c:v>2006 - Q4</c:v>
                </c:pt>
                <c:pt idx="28">
                  <c:v>2007 - Q1</c:v>
                </c:pt>
                <c:pt idx="29">
                  <c:v>2007 - Q2</c:v>
                </c:pt>
                <c:pt idx="30">
                  <c:v>2007 - Q3</c:v>
                </c:pt>
                <c:pt idx="31">
                  <c:v>2007 - Q4</c:v>
                </c:pt>
                <c:pt idx="32">
                  <c:v>2008 - Q1</c:v>
                </c:pt>
                <c:pt idx="33">
                  <c:v>2008 - Q2</c:v>
                </c:pt>
                <c:pt idx="34">
                  <c:v>2008 - Q3</c:v>
                </c:pt>
                <c:pt idx="35">
                  <c:v>2008 - Q4</c:v>
                </c:pt>
                <c:pt idx="36">
                  <c:v>2009 - Q1</c:v>
                </c:pt>
                <c:pt idx="37">
                  <c:v>2009 - Q2</c:v>
                </c:pt>
                <c:pt idx="38">
                  <c:v>2009 - Q3</c:v>
                </c:pt>
                <c:pt idx="39">
                  <c:v>2009 - Q4</c:v>
                </c:pt>
                <c:pt idx="40">
                  <c:v>2010 - Q1</c:v>
                </c:pt>
                <c:pt idx="41">
                  <c:v>2010 - Q2</c:v>
                </c:pt>
                <c:pt idx="42">
                  <c:v>2010 - Q3</c:v>
                </c:pt>
                <c:pt idx="43">
                  <c:v>2010 - Q4</c:v>
                </c:pt>
                <c:pt idx="44">
                  <c:v>2011 - Q1</c:v>
                </c:pt>
                <c:pt idx="45">
                  <c:v>2011 - Q2</c:v>
                </c:pt>
                <c:pt idx="46">
                  <c:v>2011 - Q3</c:v>
                </c:pt>
                <c:pt idx="47">
                  <c:v>2011 - Q4</c:v>
                </c:pt>
                <c:pt idx="48">
                  <c:v>2012 - Q1</c:v>
                </c:pt>
                <c:pt idx="49">
                  <c:v>2012 - Q2</c:v>
                </c:pt>
                <c:pt idx="50">
                  <c:v>2012 - Q3</c:v>
                </c:pt>
                <c:pt idx="51">
                  <c:v>2012 - Q4</c:v>
                </c:pt>
                <c:pt idx="52">
                  <c:v>2013 - Q1</c:v>
                </c:pt>
                <c:pt idx="53">
                  <c:v>2013 - Q2</c:v>
                </c:pt>
                <c:pt idx="54">
                  <c:v>2013 - Q3</c:v>
                </c:pt>
                <c:pt idx="55">
                  <c:v>2013 - Q4</c:v>
                </c:pt>
                <c:pt idx="56">
                  <c:v>2014 - Q1</c:v>
                </c:pt>
                <c:pt idx="57">
                  <c:v>2014 - Q2</c:v>
                </c:pt>
                <c:pt idx="58">
                  <c:v>2014 - Q3</c:v>
                </c:pt>
                <c:pt idx="59">
                  <c:v>2014 - Q4</c:v>
                </c:pt>
                <c:pt idx="60">
                  <c:v>2015 - Q1</c:v>
                </c:pt>
                <c:pt idx="61">
                  <c:v>2015 - Q2</c:v>
                </c:pt>
                <c:pt idx="62">
                  <c:v>2015 - Q3</c:v>
                </c:pt>
                <c:pt idx="63">
                  <c:v>2015 - Q4</c:v>
                </c:pt>
                <c:pt idx="64">
                  <c:v>2016 - Q1</c:v>
                </c:pt>
                <c:pt idx="65">
                  <c:v>2016 - Q2</c:v>
                </c:pt>
                <c:pt idx="66">
                  <c:v>2016 - Q3</c:v>
                </c:pt>
                <c:pt idx="67">
                  <c:v>2016 - Q4</c:v>
                </c:pt>
                <c:pt idx="68">
                  <c:v>2017 - Q1</c:v>
                </c:pt>
                <c:pt idx="69">
                  <c:v>2017 - Q2</c:v>
                </c:pt>
                <c:pt idx="70">
                  <c:v>2017 - Q3</c:v>
                </c:pt>
                <c:pt idx="71">
                  <c:v>2017 - Q4</c:v>
                </c:pt>
                <c:pt idx="72">
                  <c:v>2018 - Q1</c:v>
                </c:pt>
                <c:pt idx="73">
                  <c:v>2018 - Q2</c:v>
                </c:pt>
                <c:pt idx="74">
                  <c:v>2018 - Q3</c:v>
                </c:pt>
                <c:pt idx="75">
                  <c:v>2018 - Q4</c:v>
                </c:pt>
                <c:pt idx="76">
                  <c:v>2019 - Q1</c:v>
                </c:pt>
                <c:pt idx="77">
                  <c:v>2019 - Q2</c:v>
                </c:pt>
                <c:pt idx="78">
                  <c:v>2019 - Q3</c:v>
                </c:pt>
                <c:pt idx="79">
                  <c:v>2019 - Q4</c:v>
                </c:pt>
                <c:pt idx="80">
                  <c:v>2020 - Q1</c:v>
                </c:pt>
                <c:pt idx="81">
                  <c:v>2020 - Q2</c:v>
                </c:pt>
                <c:pt idx="82">
                  <c:v>2020 - Q3</c:v>
                </c:pt>
                <c:pt idx="83">
                  <c:v>2020 - Q4</c:v>
                </c:pt>
                <c:pt idx="84">
                  <c:v>2021 - Q1</c:v>
                </c:pt>
                <c:pt idx="85">
                  <c:v>2021 - Q2</c:v>
                </c:pt>
                <c:pt idx="86">
                  <c:v>2021 - Q3</c:v>
                </c:pt>
                <c:pt idx="87">
                  <c:v>2021 - Q4</c:v>
                </c:pt>
              </c:strCache>
            </c:strRef>
          </c:cat>
          <c:val>
            <c:numRef>
              <c:f>Sheet1!$B$2:$B$89</c:f>
              <c:numCache>
                <c:formatCode>General</c:formatCode>
                <c:ptCount val="88"/>
                <c:pt idx="0">
                  <c:v>209.2</c:v>
                </c:pt>
                <c:pt idx="1">
                  <c:v>212.5</c:v>
                </c:pt>
                <c:pt idx="2">
                  <c:v>214.8</c:v>
                </c:pt>
                <c:pt idx="3">
                  <c:v>219</c:v>
                </c:pt>
                <c:pt idx="4">
                  <c:v>227.3</c:v>
                </c:pt>
                <c:pt idx="5">
                  <c:v>237</c:v>
                </c:pt>
                <c:pt idx="6">
                  <c:v>263.3</c:v>
                </c:pt>
                <c:pt idx="7">
                  <c:v>269.89999999999998</c:v>
                </c:pt>
                <c:pt idx="8">
                  <c:v>287.5</c:v>
                </c:pt>
                <c:pt idx="9">
                  <c:v>307.2</c:v>
                </c:pt>
                <c:pt idx="10">
                  <c:v>326.2</c:v>
                </c:pt>
                <c:pt idx="11">
                  <c:v>333.6</c:v>
                </c:pt>
                <c:pt idx="12">
                  <c:v>338</c:v>
                </c:pt>
                <c:pt idx="13">
                  <c:v>363.7</c:v>
                </c:pt>
                <c:pt idx="14">
                  <c:v>374.4</c:v>
                </c:pt>
                <c:pt idx="15">
                  <c:v>374.9</c:v>
                </c:pt>
                <c:pt idx="16">
                  <c:v>384</c:v>
                </c:pt>
                <c:pt idx="17">
                  <c:v>414.8</c:v>
                </c:pt>
                <c:pt idx="18">
                  <c:v>422.2</c:v>
                </c:pt>
                <c:pt idx="19">
                  <c:v>431.9</c:v>
                </c:pt>
                <c:pt idx="20">
                  <c:v>446.7</c:v>
                </c:pt>
                <c:pt idx="21">
                  <c:v>467.7</c:v>
                </c:pt>
                <c:pt idx="22">
                  <c:v>471</c:v>
                </c:pt>
                <c:pt idx="23">
                  <c:v>472.4</c:v>
                </c:pt>
                <c:pt idx="24">
                  <c:v>476.1</c:v>
                </c:pt>
                <c:pt idx="25">
                  <c:v>478.8</c:v>
                </c:pt>
                <c:pt idx="26">
                  <c:v>472.1</c:v>
                </c:pt>
                <c:pt idx="27">
                  <c:v>473.7</c:v>
                </c:pt>
                <c:pt idx="28">
                  <c:v>479</c:v>
                </c:pt>
                <c:pt idx="29">
                  <c:v>479.8</c:v>
                </c:pt>
                <c:pt idx="30">
                  <c:v>470</c:v>
                </c:pt>
                <c:pt idx="31">
                  <c:v>461.7</c:v>
                </c:pt>
                <c:pt idx="32">
                  <c:v>462.8</c:v>
                </c:pt>
                <c:pt idx="33">
                  <c:v>466.6</c:v>
                </c:pt>
                <c:pt idx="34">
                  <c:v>423.9</c:v>
                </c:pt>
                <c:pt idx="35">
                  <c:v>382.1</c:v>
                </c:pt>
                <c:pt idx="36">
                  <c:v>376.7</c:v>
                </c:pt>
                <c:pt idx="37">
                  <c:v>386.8</c:v>
                </c:pt>
                <c:pt idx="38">
                  <c:v>384.9</c:v>
                </c:pt>
                <c:pt idx="39">
                  <c:v>382.4</c:v>
                </c:pt>
                <c:pt idx="40">
                  <c:v>376.9</c:v>
                </c:pt>
                <c:pt idx="41">
                  <c:v>396.1</c:v>
                </c:pt>
                <c:pt idx="42">
                  <c:v>385.5</c:v>
                </c:pt>
                <c:pt idx="43">
                  <c:v>387.6</c:v>
                </c:pt>
                <c:pt idx="44">
                  <c:v>372</c:v>
                </c:pt>
                <c:pt idx="45">
                  <c:v>383.5</c:v>
                </c:pt>
                <c:pt idx="46">
                  <c:v>376.5</c:v>
                </c:pt>
                <c:pt idx="47">
                  <c:v>369.4</c:v>
                </c:pt>
                <c:pt idx="48">
                  <c:v>374</c:v>
                </c:pt>
                <c:pt idx="49">
                  <c:v>385</c:v>
                </c:pt>
                <c:pt idx="50">
                  <c:v>387.5</c:v>
                </c:pt>
                <c:pt idx="51">
                  <c:v>383.5</c:v>
                </c:pt>
                <c:pt idx="52">
                  <c:v>385.4</c:v>
                </c:pt>
                <c:pt idx="53">
                  <c:v>406.3</c:v>
                </c:pt>
                <c:pt idx="54">
                  <c:v>401.1</c:v>
                </c:pt>
                <c:pt idx="55">
                  <c:v>393.4</c:v>
                </c:pt>
                <c:pt idx="56">
                  <c:v>387.8</c:v>
                </c:pt>
                <c:pt idx="57">
                  <c:v>412.9</c:v>
                </c:pt>
                <c:pt idx="58">
                  <c:v>409.7</c:v>
                </c:pt>
                <c:pt idx="59">
                  <c:v>411.8</c:v>
                </c:pt>
                <c:pt idx="60">
                  <c:v>404.2</c:v>
                </c:pt>
                <c:pt idx="61">
                  <c:v>430</c:v>
                </c:pt>
                <c:pt idx="62">
                  <c:v>423.3</c:v>
                </c:pt>
                <c:pt idx="63">
                  <c:v>426.6</c:v>
                </c:pt>
                <c:pt idx="64">
                  <c:v>422.6</c:v>
                </c:pt>
                <c:pt idx="65">
                  <c:v>442.8</c:v>
                </c:pt>
                <c:pt idx="66">
                  <c:v>437</c:v>
                </c:pt>
                <c:pt idx="67">
                  <c:v>444.2</c:v>
                </c:pt>
                <c:pt idx="68">
                  <c:v>443.2</c:v>
                </c:pt>
                <c:pt idx="69">
                  <c:v>466.7</c:v>
                </c:pt>
                <c:pt idx="70">
                  <c:v>470.6</c:v>
                </c:pt>
                <c:pt idx="71">
                  <c:v>460.6</c:v>
                </c:pt>
                <c:pt idx="72">
                  <c:v>460.8</c:v>
                </c:pt>
                <c:pt idx="73">
                  <c:v>469.7</c:v>
                </c:pt>
                <c:pt idx="74">
                  <c:v>491.1</c:v>
                </c:pt>
                <c:pt idx="75">
                  <c:v>478.8</c:v>
                </c:pt>
                <c:pt idx="76">
                  <c:v>474.2</c:v>
                </c:pt>
                <c:pt idx="77">
                  <c:v>484.3</c:v>
                </c:pt>
                <c:pt idx="78">
                  <c:v>507.6</c:v>
                </c:pt>
                <c:pt idx="79">
                  <c:v>496.6</c:v>
                </c:pt>
                <c:pt idx="80">
                  <c:v>487.7</c:v>
                </c:pt>
                <c:pt idx="81">
                  <c:v>495.3</c:v>
                </c:pt>
                <c:pt idx="82">
                  <c:v>565</c:v>
                </c:pt>
                <c:pt idx="83">
                  <c:v>591.6</c:v>
                </c:pt>
                <c:pt idx="84">
                  <c:v>598.6</c:v>
                </c:pt>
                <c:pt idx="85">
                  <c:v>634.6</c:v>
                </c:pt>
                <c:pt idx="86">
                  <c:v>655.29999999999995</c:v>
                </c:pt>
                <c:pt idx="87">
                  <c:v>644.6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79-4CE6-ADFE-80AE204C5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7232"/>
        <c:axId val="1256508928"/>
      </c:lineChart>
      <c:catAx>
        <c:axId val="142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6508928"/>
        <c:crosses val="autoZero"/>
        <c:auto val="1"/>
        <c:lblAlgn val="ctr"/>
        <c:lblOffset val="100"/>
        <c:tickLblSkip val="2"/>
        <c:noMultiLvlLbl val="0"/>
      </c:catAx>
      <c:valAx>
        <c:axId val="12565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4797200717175"/>
          <c:y val="9.4829617314675041E-2"/>
          <c:w val="0.83350061141360476"/>
          <c:h val="0.6581331140642358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Series 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2021 - Q3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20.7</c:v>
                </c:pt>
                <c:pt idx="1">
                  <c:v>19</c:v>
                </c:pt>
                <c:pt idx="2">
                  <c:v>13.2</c:v>
                </c:pt>
                <c:pt idx="3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34-4966-86F1-4BFA68A64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289359"/>
        <c:axId val="305691711"/>
      </c:barChart>
      <c:catAx>
        <c:axId val="3052893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5691711"/>
        <c:crosses val="autoZero"/>
        <c:auto val="1"/>
        <c:lblAlgn val="ctr"/>
        <c:lblOffset val="100"/>
        <c:noMultiLvlLbl val="0"/>
      </c:catAx>
      <c:valAx>
        <c:axId val="305691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289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14256631930119E-2"/>
          <c:y val="0.1037311401921726"/>
          <c:w val="0.8984067000878877"/>
          <c:h val="0.74847508279940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chemeClr val="accent5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NYC Metro</c:v>
                </c:pt>
                <c:pt idx="1">
                  <c:v>Cincinnati</c:v>
                </c:pt>
                <c:pt idx="2">
                  <c:v>Los Angeles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50.9</c:v>
                </c:pt>
                <c:pt idx="1">
                  <c:v>73.3</c:v>
                </c:pt>
                <c:pt idx="2">
                  <c:v>47.8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71-48C5-B084-0F310CF24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188703"/>
        <c:axId val="55746639"/>
      </c:barChart>
      <c:catAx>
        <c:axId val="1557188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46639"/>
        <c:crosses val="autoZero"/>
        <c:auto val="1"/>
        <c:lblAlgn val="ctr"/>
        <c:lblOffset val="100"/>
        <c:noMultiLvlLbl val="0"/>
      </c:catAx>
      <c:valAx>
        <c:axId val="5574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18870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0.08884</cdr:x>
      <cdr:y>0</cdr:y>
    </cdr:from>
    <cdr:to>
      <cdr:x>0.55634</cdr:x>
      <cdr:y>0.10298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622C81-E09C-4A27-8082-6F42AB1A70CE}"/>
            </a:ext>
          </a:extLst>
        </cdr:cNvPr>
        <cdr:cNvSpPr txBox="1"/>
      </cdr:nvSpPr>
      <cdr:spPr>
        <a:xfrm xmlns:a="http://schemas.openxmlformats.org/drawingml/2006/main">
          <a:off x="792495" y="0"/>
          <a:ext cx="4170310" cy="509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In thousands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0.08884</cdr:x>
      <cdr:y>0</cdr:y>
    </cdr:from>
    <cdr:to>
      <cdr:x>0.55634</cdr:x>
      <cdr:y>0.10298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622C81-E09C-4A27-8082-6F42AB1A70CE}"/>
            </a:ext>
          </a:extLst>
        </cdr:cNvPr>
        <cdr:cNvSpPr txBox="1"/>
      </cdr:nvSpPr>
      <cdr:spPr>
        <a:xfrm xmlns:a="http://schemas.openxmlformats.org/drawingml/2006/main">
          <a:off x="792495" y="0"/>
          <a:ext cx="4170310" cy="509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In thousands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0.08884</cdr:x>
      <cdr:y>0</cdr:y>
    </cdr:from>
    <cdr:to>
      <cdr:x>0.55634</cdr:x>
      <cdr:y>0.10298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C622C81-E09C-4A27-8082-6F42AB1A70CE}"/>
            </a:ext>
          </a:extLst>
        </cdr:cNvPr>
        <cdr:cNvSpPr txBox="1"/>
      </cdr:nvSpPr>
      <cdr:spPr>
        <a:xfrm xmlns:a="http://schemas.openxmlformats.org/drawingml/2006/main">
          <a:off x="792495" y="0"/>
          <a:ext cx="4170310" cy="5096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/>
            <a:t>In thousands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0.196</cdr:x>
      <cdr:y>0.44551</cdr:y>
    </cdr:from>
    <cdr:to>
      <cdr:x>0.98302</cdr:x>
      <cdr:y>0.64556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614957-5CCE-4E45-98DB-AFA8DA45E6A0}"/>
            </a:ext>
          </a:extLst>
        </cdr:cNvPr>
        <cdr:cNvSpPr txBox="1"/>
      </cdr:nvSpPr>
      <cdr:spPr>
        <a:xfrm xmlns:a="http://schemas.openxmlformats.org/drawingml/2006/main">
          <a:off x="1879639" y="1960516"/>
          <a:ext cx="7547727" cy="880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200" dirty="0"/>
            <a:t>Ocean City NJ       Poughkeepsie        Nassau-Suffolk         NYC Metro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5217BC-4C71-CC42-BB1A-91504D9FDC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D005C-2AE5-D84C-911F-ACB5C95DC8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BB0D6-25CA-5E4F-8A73-33194F275917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63BC1-4AFA-864F-9C24-26BB7885B8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89CB1-AC58-1A46-A2AF-AA84A71CD1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B3171-E52A-ED4B-8B03-9D3AF612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19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FE20F-127F-034D-BC8F-EDE05704DE95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C3BDC-5242-114E-8B1C-0F94F8FA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1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18847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f8c2b7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4f6f8c2b7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91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5886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28459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199497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39388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796929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643713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095148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868066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19949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6126485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90395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6393331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224333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2779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77956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41623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428598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207834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769357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612f8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g50612f8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1846454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f6f8c2b7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4f6f8c2b7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741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53157F-570C-8A43-A53B-101A64E4B0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1055" y="6162261"/>
            <a:ext cx="1845129" cy="4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65733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77E21-6FCC-864A-A63E-D8C8F30DA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25400" y="0"/>
            <a:ext cx="463616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2EBE74E-A5DF-FC41-BC13-73D1671AD9B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25400" y="0"/>
            <a:ext cx="4636168" cy="6858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A153AE-2BA4-EF41-8882-91E32323F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65146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852CAF-A37B-944A-AC42-511CC97CA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5904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9C90B-C80A-1043-A308-ADD075969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267" y="6018284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6251"/>
      </p:ext>
    </p:extLst>
  </p:cSld>
  <p:clrMapOvr>
    <a:masterClrMapping/>
  </p:clrMapOvr>
  <p:transition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9C90B-C80A-1043-A308-ADD075969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267" y="6018284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76813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50147-ABFE-CE45-A214-E7D8225CB7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00000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1EB0C2-4842-FB48-A3D7-92B82D919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267" y="6018284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8211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8796EE7-89A7-DA4D-91E9-EF9C1C25B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84848" y="1215189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A62020-68DD-604B-90C2-F9AA37B94A7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258427" y="1215189"/>
            <a:ext cx="4636168" cy="442762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66B57-26CD-FA47-B067-CB3E6ADC56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70114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7B2498A-500A-6045-9FDD-FE7EAA9D6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78569" y="1351547"/>
            <a:ext cx="10045032" cy="409675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35D4A-F289-2F40-904C-3EE17065C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889315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6196641-F4A6-DA4B-A126-2859B23ECB85}"/>
              </a:ext>
            </a:extLst>
          </p:cNvPr>
          <p:cNvSpPr/>
          <p:nvPr userDrawn="1"/>
        </p:nvSpPr>
        <p:spPr>
          <a:xfrm>
            <a:off x="1215736" y="1719695"/>
            <a:ext cx="3418609" cy="3418609"/>
          </a:xfrm>
          <a:prstGeom prst="ellipse">
            <a:avLst/>
          </a:prstGeom>
          <a:solidFill>
            <a:srgbClr val="F78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75E081-8872-F44B-A646-948705DFC5B2}"/>
              </a:ext>
            </a:extLst>
          </p:cNvPr>
          <p:cNvSpPr/>
          <p:nvPr userDrawn="1"/>
        </p:nvSpPr>
        <p:spPr>
          <a:xfrm>
            <a:off x="1839187" y="1965068"/>
            <a:ext cx="15482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0" b="1" i="0" dirty="0">
                <a:solidFill>
                  <a:srgbClr val="F7E32E"/>
                </a:solidFill>
                <a:latin typeface="Montserrat" pitchFamily="2" charset="77"/>
              </a:rPr>
              <a:t>“</a:t>
            </a:r>
            <a:endParaRPr lang="en-US" sz="30000" dirty="0">
              <a:solidFill>
                <a:srgbClr val="F7E32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B3B8D-1156-4F45-8B70-38964E272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267" y="6018284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4845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FDC609-D502-9948-9ABF-AACDBE14F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91055" y="6162261"/>
            <a:ext cx="1845129" cy="442641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E770D08-3D52-AB4B-BD6C-2CBCBB896D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53" y="6175292"/>
            <a:ext cx="3169920" cy="5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6398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C4604D8-F72E-8646-98BD-9D565DC6ED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946754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FFB5C1-8A2A-C24A-87C8-490B995770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511300" y="0"/>
            <a:ext cx="106807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AFDA51-288A-0249-9D51-FACE84D387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5364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5C891E-D1B6-C94C-A008-5D222F9073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267" y="6018284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23673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41744-8F2B-4C4B-A57A-AEDB6AABB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8596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45786B-74CC-BB4F-AC5A-98A5BDA1E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50780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903196-A4F9-A64C-ADB3-17430370D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79791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805E72-910F-0F49-8F0E-D4D7A90FDD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267" y="6018284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85738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4AFDF-AA8C-9743-A77E-F2B3DC3A1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0" y="6018284"/>
            <a:ext cx="1473200" cy="63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97738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BD26A3-63BD-E949-9542-57A47E74D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2267" y="6018284"/>
            <a:ext cx="1473200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14564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6765E8-B931-4745-8A31-CE6F562F9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3733-BD13-834A-98CE-4F3152483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2E8F1-1438-2B48-84B0-1784A7C22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93B8-92E3-F040-9A28-5989CE860052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76E27-466E-774D-829B-29DEDDC04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61E5-3DBB-6E4E-9D48-34D7666B2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74963-793F-D045-B9DE-BFF4034AC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3" r:id="rId4"/>
    <p:sldLayoutId id="2147483674" r:id="rId5"/>
    <p:sldLayoutId id="2147483675" r:id="rId6"/>
    <p:sldLayoutId id="2147483672" r:id="rId7"/>
    <p:sldLayoutId id="2147483678" r:id="rId8"/>
    <p:sldLayoutId id="2147483676" r:id="rId9"/>
    <p:sldLayoutId id="2147483663" r:id="rId10"/>
    <p:sldLayoutId id="2147483664" r:id="rId11"/>
    <p:sldLayoutId id="2147483677" r:id="rId12"/>
    <p:sldLayoutId id="2147483679" r:id="rId13"/>
    <p:sldLayoutId id="2147483671" r:id="rId14"/>
    <p:sldLayoutId id="2147483667" r:id="rId15"/>
    <p:sldLayoutId id="2147483670" r:id="rId16"/>
    <p:sldLayoutId id="2147483668" r:id="rId17"/>
    <p:sldLayoutId id="2147483669" r:id="rId18"/>
    <p:sldLayoutId id="2147483665" r:id="rId19"/>
  </p:sldLayoutIdLst>
  <p:transition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687996" y="1213291"/>
            <a:ext cx="9926457" cy="514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38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Economic and Real Estate Market Outlook </a:t>
            </a:r>
          </a:p>
          <a:p>
            <a:pPr>
              <a:buClr>
                <a:srgbClr val="000000"/>
              </a:buClr>
              <a:buSzPts val="2500"/>
            </a:pPr>
            <a:endParaRPr lang="en-US"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  <a:p>
            <a:pPr>
              <a:buClr>
                <a:srgbClr val="000000"/>
              </a:buClr>
              <a:buSzPts val="2500"/>
            </a:pPr>
            <a:r>
              <a:rPr lang="en-US" sz="22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February 2022</a:t>
            </a:r>
          </a:p>
          <a:p>
            <a:pPr>
              <a:buClr>
                <a:srgbClr val="000000"/>
              </a:buClr>
              <a:buSzPts val="2500"/>
            </a:pPr>
            <a:endParaRPr lang="en-US"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  <a:p>
            <a:pPr>
              <a:buClr>
                <a:srgbClr val="000000"/>
              </a:buClr>
              <a:buSzPts val="2500"/>
            </a:pPr>
            <a:r>
              <a:rPr lang="en-US" sz="25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Lawrence Yun, Ph.D.</a:t>
            </a:r>
          </a:p>
          <a:p>
            <a:pPr>
              <a:buClr>
                <a:srgbClr val="000000"/>
              </a:buClr>
              <a:buSzPts val="2500"/>
            </a:pPr>
            <a:r>
              <a:rPr lang="en-US" sz="25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Chief Economist</a:t>
            </a:r>
          </a:p>
          <a:p>
            <a:pPr>
              <a:buClr>
                <a:srgbClr val="000000"/>
              </a:buClr>
              <a:buSzPts val="2500"/>
            </a:pPr>
            <a:r>
              <a:rPr lang="en-US" sz="25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National Association of REALTORS®</a:t>
            </a:r>
          </a:p>
          <a:p>
            <a:pPr>
              <a:buClr>
                <a:srgbClr val="000000"/>
              </a:buClr>
              <a:buSzPts val="2500"/>
            </a:pP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687996" y="1979410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233404634"/>
      </p:ext>
    </p:extLst>
  </p:cSld>
  <p:clrMapOvr>
    <a:masterClrMapping/>
  </p:clrMapOvr>
  <p:transition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6;p41">
            <a:extLst>
              <a:ext uri="{FF2B5EF4-FFF2-40B4-BE49-F238E27FC236}">
                <a16:creationId xmlns:a16="http://schemas.microsoft.com/office/drawing/2014/main" id="{6F824BB6-8167-8F40-8679-B95B45DE17D4}"/>
              </a:ext>
            </a:extLst>
          </p:cNvPr>
          <p:cNvSpPr txBox="1"/>
          <p:nvPr/>
        </p:nvSpPr>
        <p:spPr>
          <a:xfrm>
            <a:off x="753815" y="202912"/>
            <a:ext cx="11541902" cy="78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Office Occupancy losers and winners 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15" name="Google Shape;341;p48">
            <a:extLst>
              <a:ext uri="{FF2B5EF4-FFF2-40B4-BE49-F238E27FC236}">
                <a16:creationId xmlns:a16="http://schemas.microsoft.com/office/drawing/2014/main" id="{B940FE68-2F58-D94C-A947-0C991B745CE9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F787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C7DC506-7056-4D86-9B55-81365473C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027" y="1383711"/>
            <a:ext cx="8653802" cy="547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76246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9407473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Existing Home Sales – Recent Months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E8C6BEC-D6E9-41E1-9397-E7E58F0F1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639647"/>
              </p:ext>
            </p:extLst>
          </p:nvPr>
        </p:nvGraphicFramePr>
        <p:xfrm>
          <a:off x="279662" y="1651364"/>
          <a:ext cx="9590202" cy="440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9680858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72ED1B-BADA-4BA8-AE85-3E2705EB2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37" y="400050"/>
            <a:ext cx="8696325" cy="605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7B7C9A-CE84-4547-B7F4-198224F2E0E0}"/>
              </a:ext>
            </a:extLst>
          </p:cNvPr>
          <p:cNvSpPr txBox="1"/>
          <p:nvPr/>
        </p:nvSpPr>
        <p:spPr>
          <a:xfrm>
            <a:off x="87086" y="4506686"/>
            <a:ext cx="215155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Nassau up 26%</a:t>
            </a:r>
          </a:p>
          <a:p>
            <a:endParaRPr lang="en-US" sz="2500" dirty="0"/>
          </a:p>
          <a:p>
            <a:r>
              <a:rPr lang="en-US" sz="2500" dirty="0"/>
              <a:t>Suffolk up 16%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61395"/>
      </p:ext>
    </p:extLst>
  </p:cSld>
  <p:clrMapOvr>
    <a:masterClrMapping/>
  </p:clrMapOvr>
  <p:transition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9"/>
            <a:ext cx="10497034" cy="8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Median Home Price in Nassau-Suffolk Counties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61E7A6-5866-4389-842E-136805BA1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678553"/>
              </p:ext>
            </p:extLst>
          </p:nvPr>
        </p:nvGraphicFramePr>
        <p:xfrm>
          <a:off x="500075" y="1507827"/>
          <a:ext cx="10227628" cy="429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F99917-EBAA-4BA8-B56C-0E8BF43E6FD2}"/>
              </a:ext>
            </a:extLst>
          </p:cNvPr>
          <p:cNvSpPr txBox="1"/>
          <p:nvPr/>
        </p:nvSpPr>
        <p:spPr>
          <a:xfrm>
            <a:off x="1023054" y="1576908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 thousands</a:t>
            </a:r>
          </a:p>
        </p:txBody>
      </p:sp>
    </p:spTree>
    <p:extLst>
      <p:ext uri="{BB962C8B-B14F-4D97-AF65-F5344CB8AC3E}">
        <p14:creationId xmlns:p14="http://schemas.microsoft.com/office/powerpoint/2010/main" val="400195758"/>
      </p:ext>
    </p:extLst>
  </p:cSld>
  <p:clrMapOvr>
    <a:masterClrMapping/>
  </p:clrMapOvr>
  <p:transition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10292630" cy="166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Median Home Price one-year growth rate  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E8C6BEC-D6E9-41E1-9397-E7E58F0F16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307201"/>
              </p:ext>
            </p:extLst>
          </p:nvPr>
        </p:nvGraphicFramePr>
        <p:xfrm>
          <a:off x="279662" y="1651364"/>
          <a:ext cx="9590202" cy="440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E4CB0C-7543-44D7-9848-E7E54D9ECE83}"/>
              </a:ext>
            </a:extLst>
          </p:cNvPr>
          <p:cNvSpPr txBox="1"/>
          <p:nvPr/>
        </p:nvSpPr>
        <p:spPr>
          <a:xfrm>
            <a:off x="1981200" y="1996440"/>
            <a:ext cx="497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change from a year ago as of 2021 Q3 from FHFA</a:t>
            </a:r>
          </a:p>
        </p:txBody>
      </p:sp>
    </p:spTree>
    <p:extLst>
      <p:ext uri="{BB962C8B-B14F-4D97-AF65-F5344CB8AC3E}">
        <p14:creationId xmlns:p14="http://schemas.microsoft.com/office/powerpoint/2010/main" val="1211060179"/>
      </p:ext>
    </p:extLst>
  </p:cSld>
  <p:clrMapOvr>
    <a:masterClrMapping/>
  </p:clrMapOvr>
  <p:transition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8"/>
            <a:ext cx="1031354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Homeownership Rates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1C75F4-DF90-4E1C-9420-1420CD2CC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1504615"/>
              </p:ext>
            </p:extLst>
          </p:nvPr>
        </p:nvGraphicFramePr>
        <p:xfrm>
          <a:off x="853021" y="1337821"/>
          <a:ext cx="8920480" cy="49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0941898"/>
      </p:ext>
    </p:extLst>
  </p:cSld>
  <p:clrMapOvr>
    <a:masterClrMapping/>
  </p:clrMapOvr>
  <p:transition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8"/>
            <a:ext cx="1031354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Homeownership Rate by Race/Ethnicity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1C75F4-DF90-4E1C-9420-1420CD2CCE09}"/>
              </a:ext>
            </a:extLst>
          </p:cNvPr>
          <p:cNvGraphicFramePr/>
          <p:nvPr>
            <p:extLst/>
          </p:nvPr>
        </p:nvGraphicFramePr>
        <p:xfrm>
          <a:off x="853021" y="1337821"/>
          <a:ext cx="8920480" cy="49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A742A67-1521-4B27-9CDE-B97487E67D23}"/>
              </a:ext>
            </a:extLst>
          </p:cNvPr>
          <p:cNvSpPr txBox="1"/>
          <p:nvPr/>
        </p:nvSpPr>
        <p:spPr>
          <a:xfrm>
            <a:off x="10241280" y="1874520"/>
            <a:ext cx="1284326" cy="2785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White</a:t>
            </a:r>
          </a:p>
          <a:p>
            <a:endParaRPr lang="en-US" sz="2500" dirty="0"/>
          </a:p>
          <a:p>
            <a:r>
              <a:rPr lang="en-US" sz="2500" dirty="0"/>
              <a:t>Asian</a:t>
            </a:r>
          </a:p>
          <a:p>
            <a:endParaRPr lang="en-US" sz="2500" dirty="0"/>
          </a:p>
          <a:p>
            <a:r>
              <a:rPr lang="en-US" sz="2500" dirty="0"/>
              <a:t>Hispanic</a:t>
            </a:r>
          </a:p>
          <a:p>
            <a:endParaRPr lang="en-US" sz="2500" dirty="0"/>
          </a:p>
          <a:p>
            <a:r>
              <a:rPr lang="en-US" sz="2500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681200228"/>
      </p:ext>
    </p:extLst>
  </p:cSld>
  <p:clrMapOvr>
    <a:masterClrMapping/>
  </p:clrMapOvr>
  <p:transition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9308611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Mortgage Rate Forecast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BA5586D8-718E-432D-94E1-CCA2B0D2C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895876"/>
              </p:ext>
            </p:extLst>
          </p:nvPr>
        </p:nvGraphicFramePr>
        <p:xfrm>
          <a:off x="612590" y="1446949"/>
          <a:ext cx="8663490" cy="412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4C25EB-946E-4523-AAFD-2901395C6F81}"/>
              </a:ext>
            </a:extLst>
          </p:cNvPr>
          <p:cNvCxnSpPr/>
          <p:nvPr/>
        </p:nvCxnSpPr>
        <p:spPr>
          <a:xfrm flipV="1">
            <a:off x="7896633" y="1613387"/>
            <a:ext cx="0" cy="2741797"/>
          </a:xfrm>
          <a:prstGeom prst="line">
            <a:avLst/>
          </a:prstGeom>
          <a:ln w="101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216437"/>
      </p:ext>
    </p:extLst>
  </p:cSld>
  <p:clrMapOvr>
    <a:masterClrMapping/>
  </p:clrMapOvr>
  <p:transition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9"/>
            <a:ext cx="10989138" cy="8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Low Housing Inventory … will shoot higher in 2022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61E7A6-5866-4389-842E-136805BA1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624536"/>
              </p:ext>
            </p:extLst>
          </p:nvPr>
        </p:nvGraphicFramePr>
        <p:xfrm>
          <a:off x="500075" y="1507827"/>
          <a:ext cx="10227628" cy="486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9823332"/>
      </p:ext>
    </p:extLst>
  </p:cSld>
  <p:clrMapOvr>
    <a:masterClrMapping/>
  </p:clrMapOvr>
  <p:transition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9"/>
            <a:ext cx="10497034" cy="83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Single-family Housing Starts 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61E7A6-5866-4389-842E-136805BA1C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638144"/>
              </p:ext>
            </p:extLst>
          </p:nvPr>
        </p:nvGraphicFramePr>
        <p:xfrm>
          <a:off x="500075" y="1507827"/>
          <a:ext cx="10227628" cy="4299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F99917-EBAA-4BA8-B56C-0E8BF43E6FD2}"/>
              </a:ext>
            </a:extLst>
          </p:cNvPr>
          <p:cNvSpPr txBox="1"/>
          <p:nvPr/>
        </p:nvSpPr>
        <p:spPr>
          <a:xfrm>
            <a:off x="1023054" y="1576908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thousand units</a:t>
            </a:r>
          </a:p>
        </p:txBody>
      </p:sp>
    </p:spTree>
    <p:extLst>
      <p:ext uri="{BB962C8B-B14F-4D97-AF65-F5344CB8AC3E}">
        <p14:creationId xmlns:p14="http://schemas.microsoft.com/office/powerpoint/2010/main" val="351665689"/>
      </p:ext>
    </p:extLst>
  </p:cSld>
  <p:clrMapOvr>
    <a:masterClrMapping/>
  </p:clrMapOvr>
  <p:transition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10484087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33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Payroll Jobs in Nassau-Suffolk Counties</a:t>
            </a:r>
            <a:endParaRPr sz="33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068322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F27E6E-D161-4C56-A37E-4A4429D38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4611985"/>
              </p:ext>
            </p:extLst>
          </p:nvPr>
        </p:nvGraphicFramePr>
        <p:xfrm>
          <a:off x="1133195" y="1632526"/>
          <a:ext cx="9217436" cy="49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D263478-7288-4D52-8DF3-2B945BA52F82}"/>
              </a:ext>
            </a:extLst>
          </p:cNvPr>
          <p:cNvCxnSpPr/>
          <p:nvPr/>
        </p:nvCxnSpPr>
        <p:spPr>
          <a:xfrm>
            <a:off x="1903614" y="3284119"/>
            <a:ext cx="838477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915758"/>
      </p:ext>
    </p:extLst>
  </p:cSld>
  <p:clrMapOvr>
    <a:masterClrMapping/>
  </p:clrMapOvr>
  <p:transition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8"/>
            <a:ext cx="10313540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Mortgage Delinquency and Foreclosure Starts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1C75F4-DF90-4E1C-9420-1420CD2CC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1962217"/>
              </p:ext>
            </p:extLst>
          </p:nvPr>
        </p:nvGraphicFramePr>
        <p:xfrm>
          <a:off x="853021" y="1337821"/>
          <a:ext cx="8920480" cy="49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9249930"/>
      </p:ext>
    </p:extLst>
  </p:cSld>
  <p:clrMapOvr>
    <a:masterClrMapping/>
  </p:clrMapOvr>
  <p:transition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9154591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Death Certificates in U.S.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D1C67BE-202B-46C2-B867-3BCD993AB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927489"/>
              </p:ext>
            </p:extLst>
          </p:nvPr>
        </p:nvGraphicFramePr>
        <p:xfrm>
          <a:off x="775517" y="1690482"/>
          <a:ext cx="8456700" cy="427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D8A15CB-CDF4-4E9A-B1DD-F22A1DEDA93B}"/>
              </a:ext>
            </a:extLst>
          </p:cNvPr>
          <p:cNvSpPr txBox="1"/>
          <p:nvPr/>
        </p:nvSpPr>
        <p:spPr>
          <a:xfrm>
            <a:off x="2338140" y="1891269"/>
            <a:ext cx="214796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12-month total</a:t>
            </a:r>
          </a:p>
        </p:txBody>
      </p:sp>
    </p:spTree>
    <p:extLst>
      <p:ext uri="{BB962C8B-B14F-4D97-AF65-F5344CB8AC3E}">
        <p14:creationId xmlns:p14="http://schemas.microsoft.com/office/powerpoint/2010/main" val="3055794020"/>
      </p:ext>
    </p:extLst>
  </p:cSld>
  <p:clrMapOvr>
    <a:masterClrMapping/>
  </p:clrMapOvr>
  <p:transition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8739535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National Home Sales Revenue Forecast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61432" y="1195850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958206-D016-43B9-8523-ED1B7AC17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05241"/>
              </p:ext>
            </p:extLst>
          </p:nvPr>
        </p:nvGraphicFramePr>
        <p:xfrm>
          <a:off x="1829981" y="1361518"/>
          <a:ext cx="8128000" cy="52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2342200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652813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056091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06923991"/>
                    </a:ext>
                  </a:extLst>
                </a:gridCol>
              </a:tblGrid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Unit Sales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Home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Dollar Volume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574598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+6.3%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+6.8%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+12%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92127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+3.8%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+5.1%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+9%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894530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2017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+1.1%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+5.7%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+7%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695249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2018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-3.1%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+4.9%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+2%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34360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2019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0.0%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+4.9%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+5%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254647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2020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+5.6%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+9.1%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+15%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005724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+8.5%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+16.9%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+25%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099165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2022 forecast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-3%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+5%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+2%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161804"/>
                  </a:ext>
                </a:extLst>
              </a:tr>
              <a:tr h="52562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2023 forecast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+2%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+4%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+6%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3488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98479"/>
      </p:ext>
    </p:extLst>
  </p:cSld>
  <p:clrMapOvr>
    <a:masterClrMapping/>
  </p:clrMapOvr>
  <p:transition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4654446" y="2671388"/>
            <a:ext cx="2883107" cy="91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Thank You</a:t>
            </a:r>
            <a:endParaRPr lang="en-US" sz="25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  <a:p>
            <a:pPr>
              <a:buClr>
                <a:srgbClr val="000000"/>
              </a:buClr>
              <a:buSzPts val="2500"/>
            </a:pP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40385922"/>
      </p:ext>
    </p:extLst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10484087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33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Payroll Jobs in NYC Metro</a:t>
            </a:r>
            <a:endParaRPr sz="33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068322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F27E6E-D161-4C56-A37E-4A4429D389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4008390"/>
              </p:ext>
            </p:extLst>
          </p:nvPr>
        </p:nvGraphicFramePr>
        <p:xfrm>
          <a:off x="1133195" y="1632526"/>
          <a:ext cx="9217436" cy="49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080E2A-7FA0-43AE-B5EA-E08096AC68AE}"/>
              </a:ext>
            </a:extLst>
          </p:cNvPr>
          <p:cNvCxnSpPr/>
          <p:nvPr/>
        </p:nvCxnSpPr>
        <p:spPr>
          <a:xfrm>
            <a:off x="2137496" y="3848593"/>
            <a:ext cx="838477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63748"/>
      </p:ext>
    </p:extLst>
  </p:cSld>
  <p:clrMapOvr>
    <a:masterClrMapping/>
  </p:clrMapOvr>
  <p:transition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10484087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33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Payroll Jobs in Phoenix</a:t>
            </a:r>
            <a:endParaRPr sz="33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068322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F27E6E-D161-4C56-A37E-4A4429D389C3}"/>
              </a:ext>
            </a:extLst>
          </p:cNvPr>
          <p:cNvGraphicFramePr/>
          <p:nvPr>
            <p:extLst/>
          </p:nvPr>
        </p:nvGraphicFramePr>
        <p:xfrm>
          <a:off x="1133195" y="1632526"/>
          <a:ext cx="9217436" cy="494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0080E2A-7FA0-43AE-B5EA-E08096AC68AE}"/>
              </a:ext>
            </a:extLst>
          </p:cNvPr>
          <p:cNvCxnSpPr/>
          <p:nvPr/>
        </p:nvCxnSpPr>
        <p:spPr>
          <a:xfrm>
            <a:off x="2008909" y="4077193"/>
            <a:ext cx="838477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793377"/>
      </p:ext>
    </p:extLst>
  </p:cSld>
  <p:clrMapOvr>
    <a:masterClrMapping/>
  </p:clrMapOvr>
  <p:transition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8"/>
            <a:ext cx="9973298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State-by-State Job Growth </a:t>
            </a:r>
          </a:p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from March 2020 to December 2021 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96476" y="1851926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AD72F06-F51E-4659-B0B5-18F2F7A5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431" y="2226158"/>
            <a:ext cx="70389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04186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11162133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33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Worker Shortage Everywhere except NAR Membership</a:t>
            </a:r>
            <a:endParaRPr sz="33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059F3DC-25DB-493F-9D9B-6D2E67435AB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5960" y="1798932"/>
          <a:ext cx="9367520" cy="439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6931991"/>
      </p:ext>
    </p:extLst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1" y="333788"/>
            <a:ext cx="8666068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Consumer Price Inflation at 7.5%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C492EA8C-D960-426E-92AF-39977365E7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22502"/>
              </p:ext>
            </p:extLst>
          </p:nvPr>
        </p:nvGraphicFramePr>
        <p:xfrm>
          <a:off x="775516" y="1446028"/>
          <a:ext cx="9273457" cy="4604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8982254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1"/>
          <p:cNvSpPr txBox="1"/>
          <p:nvPr/>
        </p:nvSpPr>
        <p:spPr>
          <a:xfrm>
            <a:off x="786850" y="333788"/>
            <a:ext cx="8506005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Home Price as Inflation Hedge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341;p48">
            <a:extLst>
              <a:ext uri="{FF2B5EF4-FFF2-40B4-BE49-F238E27FC236}">
                <a16:creationId xmlns:a16="http://schemas.microsoft.com/office/drawing/2014/main" id="{8FFB3680-7092-5444-87E8-CA3167074B71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88D1DA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6D5A84-C197-4045-ABA7-28E47839EE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4730" y="1760575"/>
          <a:ext cx="7690244" cy="447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898">
                  <a:extLst>
                    <a:ext uri="{9D8B030D-6E8A-4147-A177-3AD203B41FA5}">
                      <a16:colId xmlns:a16="http://schemas.microsoft.com/office/drawing/2014/main" val="1829198691"/>
                    </a:ext>
                  </a:extLst>
                </a:gridCol>
                <a:gridCol w="2505673">
                  <a:extLst>
                    <a:ext uri="{9D8B030D-6E8A-4147-A177-3AD203B41FA5}">
                      <a16:colId xmlns:a16="http://schemas.microsoft.com/office/drawing/2014/main" val="886234576"/>
                    </a:ext>
                  </a:extLst>
                </a:gridCol>
                <a:gridCol w="2505673">
                  <a:extLst>
                    <a:ext uri="{9D8B030D-6E8A-4147-A177-3AD203B41FA5}">
                      <a16:colId xmlns:a16="http://schemas.microsoft.com/office/drawing/2014/main" val="1892758131"/>
                    </a:ext>
                  </a:extLst>
                </a:gridCol>
              </a:tblGrid>
              <a:tr h="619186">
                <a:tc>
                  <a:txBody>
                    <a:bodyPr/>
                    <a:lstStyle/>
                    <a:p>
                      <a:r>
                        <a:rPr lang="en-US" sz="2200" dirty="0"/>
                        <a:t>Decade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Home Price</a:t>
                      </a:r>
                    </a:p>
                    <a:p>
                      <a:r>
                        <a:rPr lang="en-US" sz="2200" dirty="0"/>
                        <a:t>Average Annual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Consumer Price</a:t>
                      </a:r>
                    </a:p>
                    <a:p>
                      <a:r>
                        <a:rPr lang="en-US" sz="2200" dirty="0"/>
                        <a:t>Average Annual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94026"/>
                  </a:ext>
                </a:extLst>
              </a:tr>
              <a:tr h="619186">
                <a:tc>
                  <a:txBody>
                    <a:bodyPr/>
                    <a:lstStyle/>
                    <a:p>
                      <a:r>
                        <a:rPr lang="en-US" sz="2200" dirty="0"/>
                        <a:t>1970s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9.9%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7.1%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29737"/>
                  </a:ext>
                </a:extLst>
              </a:tr>
              <a:tr h="619186">
                <a:tc>
                  <a:txBody>
                    <a:bodyPr/>
                    <a:lstStyle/>
                    <a:p>
                      <a:r>
                        <a:rPr lang="en-US" sz="2200" dirty="0"/>
                        <a:t>1980s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5.5%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5.6%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873925"/>
                  </a:ext>
                </a:extLst>
              </a:tr>
              <a:tr h="619186">
                <a:tc>
                  <a:txBody>
                    <a:bodyPr/>
                    <a:lstStyle/>
                    <a:p>
                      <a:r>
                        <a:rPr lang="en-US" sz="2200" dirty="0"/>
                        <a:t>1990s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4.1%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3.0%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26051"/>
                  </a:ext>
                </a:extLst>
              </a:tr>
              <a:tr h="619186">
                <a:tc>
                  <a:txBody>
                    <a:bodyPr/>
                    <a:lstStyle/>
                    <a:p>
                      <a:r>
                        <a:rPr lang="en-US" sz="2200" dirty="0"/>
                        <a:t>2000s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2.3%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2.6%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136843"/>
                  </a:ext>
                </a:extLst>
              </a:tr>
              <a:tr h="619186">
                <a:tc>
                  <a:txBody>
                    <a:bodyPr/>
                    <a:lstStyle/>
                    <a:p>
                      <a:r>
                        <a:rPr lang="en-US" sz="2200" dirty="0"/>
                        <a:t>2010s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4.9%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1.8%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865813"/>
                  </a:ext>
                </a:extLst>
              </a:tr>
              <a:tr h="619186">
                <a:tc>
                  <a:txBody>
                    <a:bodyPr/>
                    <a:lstStyle/>
                    <a:p>
                      <a:r>
                        <a:rPr lang="en-US" sz="2200" dirty="0"/>
                        <a:t>2020 + 2021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12%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3%</a:t>
                      </a:r>
                    </a:p>
                  </a:txBody>
                  <a:tcPr>
                    <a:solidFill>
                      <a:srgbClr val="BF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448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34048"/>
      </p:ext>
    </p:extLst>
  </p:cSld>
  <p:clrMapOvr>
    <a:masterClrMapping/>
  </p:clrMapOvr>
  <p:transition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76;p41">
            <a:extLst>
              <a:ext uri="{FF2B5EF4-FFF2-40B4-BE49-F238E27FC236}">
                <a16:creationId xmlns:a16="http://schemas.microsoft.com/office/drawing/2014/main" id="{6F824BB6-8167-8F40-8679-B95B45DE17D4}"/>
              </a:ext>
            </a:extLst>
          </p:cNvPr>
          <p:cNvSpPr txBox="1"/>
          <p:nvPr/>
        </p:nvSpPr>
        <p:spPr>
          <a:xfrm>
            <a:off x="786850" y="333788"/>
            <a:ext cx="10664121" cy="127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rgbClr val="000000"/>
              </a:buClr>
              <a:buSzPts val="2500"/>
            </a:pPr>
            <a:r>
              <a:rPr lang="en-US" sz="4000" b="1" dirty="0">
                <a:latin typeface="Montserrat ExtraBold" pitchFamily="2" charset="77"/>
                <a:ea typeface="Montserrat"/>
                <a:cs typeface="Montserrat"/>
                <a:sym typeface="Montserrat"/>
              </a:rPr>
              <a:t>Rent Growth as Hedge against Inflation</a:t>
            </a:r>
            <a:endParaRPr sz="4000" b="1" dirty="0">
              <a:latin typeface="Montserrat ExtraBold" pitchFamily="2" charset="77"/>
              <a:ea typeface="Montserrat"/>
              <a:cs typeface="Montserrat"/>
              <a:sym typeface="Montserrat"/>
            </a:endParaRPr>
          </a:p>
        </p:txBody>
      </p:sp>
      <p:cxnSp>
        <p:nvCxnSpPr>
          <p:cNvPr id="15" name="Google Shape;341;p48">
            <a:extLst>
              <a:ext uri="{FF2B5EF4-FFF2-40B4-BE49-F238E27FC236}">
                <a16:creationId xmlns:a16="http://schemas.microsoft.com/office/drawing/2014/main" id="{B940FE68-2F58-D94C-A947-0C991B745CE9}"/>
              </a:ext>
            </a:extLst>
          </p:cNvPr>
          <p:cNvCxnSpPr>
            <a:cxnSpLocks/>
          </p:cNvCxnSpPr>
          <p:nvPr/>
        </p:nvCxnSpPr>
        <p:spPr>
          <a:xfrm>
            <a:off x="921062" y="1238005"/>
            <a:ext cx="3843443" cy="0"/>
          </a:xfrm>
          <a:prstGeom prst="straightConnector1">
            <a:avLst/>
          </a:prstGeom>
          <a:noFill/>
          <a:ln w="127000" cap="flat" cmpd="sng">
            <a:solidFill>
              <a:srgbClr val="F787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8CDE0FB-038E-48B4-90E6-FBC72796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761" y="1437217"/>
            <a:ext cx="8562362" cy="53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161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DA0E129E86749A5E2AA2D89226558" ma:contentTypeVersion="13" ma:contentTypeDescription="Create a new document." ma:contentTypeScope="" ma:versionID="27e825c83f6a4f3173b25f37be99bcf8">
  <xsd:schema xmlns:xsd="http://www.w3.org/2001/XMLSchema" xmlns:xs="http://www.w3.org/2001/XMLSchema" xmlns:p="http://schemas.microsoft.com/office/2006/metadata/properties" xmlns:ns2="cb9b912d-8a4a-41f2-86bc-b58b961a51e7" xmlns:ns3="9f0675f8-75e2-47d1-94ca-27e3922cf108" targetNamespace="http://schemas.microsoft.com/office/2006/metadata/properties" ma:root="true" ma:fieldsID="c1aae15f24d4969fe2c3bf09042ce2e3" ns2:_="" ns3:_="">
    <xsd:import namespace="cb9b912d-8a4a-41f2-86bc-b58b961a51e7"/>
    <xsd:import namespace="9f0675f8-75e2-47d1-94ca-27e3922cf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b912d-8a4a-41f2-86bc-b58b961a5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675f8-75e2-47d1-94ca-27e3922cf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0675f8-75e2-47d1-94ca-27e3922cf108">
      <UserInfo>
        <DisplayName>Lawrence Yun</DisplayName>
        <AccountId>665</AccountId>
        <AccountType/>
      </UserInfo>
      <UserInfo>
        <DisplayName>Patricia Tarhon</DisplayName>
        <AccountId>381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E42AB-F35D-4430-8032-CF649BB24C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9b912d-8a4a-41f2-86bc-b58b961a51e7"/>
    <ds:schemaRef ds:uri="9f0675f8-75e2-47d1-94ca-27e3922cf1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CC99EA-2463-48B7-88E7-09322AB24E28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f0675f8-75e2-47d1-94ca-27e3922cf108"/>
    <ds:schemaRef ds:uri="cb9b912d-8a4a-41f2-86bc-b58b961a51e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B10D42-B63D-4F4B-8881-C38037AABC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11923</TotalTime>
  <Words>316</Words>
  <Application>Microsoft Office PowerPoint</Application>
  <PresentationFormat>Widescreen</PresentationFormat>
  <Paragraphs>110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Dispenza</dc:creator>
  <cp:lastModifiedBy>Lawrence Yun</cp:lastModifiedBy>
  <cp:revision>286</cp:revision>
  <cp:lastPrinted>2019-04-07T22:38:40Z</cp:lastPrinted>
  <dcterms:created xsi:type="dcterms:W3CDTF">2019-04-05T16:55:57Z</dcterms:created>
  <dcterms:modified xsi:type="dcterms:W3CDTF">2022-02-16T17:37:19Z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0x010100B90DA0E129E86749A5E2AA2D89226558</vt:lpwstr>
  </property>
</Properties>
</file>